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12:06:02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Nov%C3%A9_definice_SI" TargetMode="External"/><Relationship Id="rId5" Type="http://schemas.openxmlformats.org/officeDocument/2006/relationships/hyperlink" Target="http://cs.wikipedia.org/wiki/Atomov%C3%A9_hodiny" TargetMode="Externa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www.getyourwebsitehere.com/jswb/rttest01.html" TargetMode="External"/><Relationship Id="rId7" Type="http://schemas.openxmlformats.org/officeDocument/2006/relationships/image" Target="../media/image13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exploratorium.edu/baseball/reactiontime.html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5781359"/>
              </p:ext>
            </p:extLst>
          </p:nvPr>
        </p:nvGraphicFramePr>
        <p:xfrm>
          <a:off x="2425733" y="188640"/>
          <a:ext cx="4290947" cy="6480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25733" y="188640"/>
                        <a:ext cx="4290947" cy="64807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64230004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7" name="Picture 19" descr="C:\Users\hajekp\AppData\Local\Microsoft\Windows\Temporary Internet Files\Content.IE5\AF738P2Y\MP9002897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1425" y="5085184"/>
            <a:ext cx="2330501" cy="156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dirty="0" smtClean="0"/>
              <a:t>Čas</a:t>
            </a:r>
            <a:endParaRPr lang="cs-CZ" sz="3600" dirty="0"/>
          </a:p>
        </p:txBody>
      </p:sp>
      <p:pic>
        <p:nvPicPr>
          <p:cNvPr id="2063" name="Picture 15" descr="C:\Users\hajekp\AppData\Local\Microsoft\Windows\Temporary Internet Files\Content.IE5\AF738P2Y\MP9003988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812" y="824855"/>
            <a:ext cx="3252325" cy="243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hajekp\AppData\Local\Microsoft\Windows\Temporary Internet Files\Content.IE5\QV8FHMIU\MP9004100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635" y="4149080"/>
            <a:ext cx="2497540" cy="2497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hajekp\AppData\Local\Microsoft\Windows\Temporary Internet Files\Content.IE5\A628CFKA\MP9004014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29800"/>
            <a:ext cx="2158683" cy="143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6" name="Picture 18" descr="C:\Users\hajekp\AppData\Local\Microsoft\Windows\Temporary Internet Files\Content.IE5\QV8FHMIU\MP90040496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19276" y="2266133"/>
            <a:ext cx="1373899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0825" y="835025"/>
            <a:ext cx="576064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odpověď na otázku</a:t>
            </a:r>
            <a:br>
              <a:rPr lang="cs-CZ" sz="2800" dirty="0" smtClean="0"/>
            </a:br>
            <a:r>
              <a:rPr lang="cs-CZ" sz="2800" i="1" dirty="0" smtClean="0"/>
              <a:t>„Kdy se to stalo?“</a:t>
            </a:r>
            <a:br>
              <a:rPr lang="cs-CZ" sz="2800" i="1" dirty="0" smtClean="0"/>
            </a:br>
            <a:r>
              <a:rPr lang="cs-CZ" sz="2800" dirty="0" smtClean="0"/>
              <a:t>umožní popsat sled událostí</a:t>
            </a:r>
            <a:br>
              <a:rPr lang="cs-CZ" sz="2800" dirty="0" smtClean="0"/>
            </a:br>
            <a:r>
              <a:rPr lang="cs-CZ" sz="2800" dirty="0" smtClean="0"/>
              <a:t>– určíme denní čas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druhou otázkou bývá</a:t>
            </a:r>
            <a:br>
              <a:rPr lang="cs-CZ" sz="2800" dirty="0" smtClean="0"/>
            </a:br>
            <a:r>
              <a:rPr lang="cs-CZ" sz="2800" i="1" dirty="0" smtClean="0"/>
              <a:t>„Jak dlouho ta událost trvala?“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standardem (jednotkou) času pak může být cokoliv, co se pravidelně opakuje, po staletí</a:t>
            </a:r>
            <a:br>
              <a:rPr lang="cs-CZ" sz="2800" dirty="0" smtClean="0"/>
            </a:br>
            <a:r>
              <a:rPr lang="cs-CZ" sz="2800" dirty="0" smtClean="0"/>
              <a:t>to bylo otáčení Země,</a:t>
            </a:r>
            <a:br>
              <a:rPr lang="cs-CZ" sz="2800" dirty="0" smtClean="0"/>
            </a:br>
            <a:r>
              <a:rPr lang="cs-CZ" sz="2800" dirty="0" smtClean="0"/>
              <a:t>které určovalo délku dne</a:t>
            </a:r>
            <a:endParaRPr lang="cs-CZ" sz="2800" dirty="0"/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3492500" y="404813"/>
            <a:ext cx="540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aneb jak chápat čas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9" name="Picture 17" descr="C:\Users\hajekp\AppData\Local\Microsoft\Windows\Temporary Internet Files\Content.IE5\QV8FHMIU\MP9004340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907" y="1556792"/>
            <a:ext cx="313626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Definice jednotky času 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8" name="Picture 16" descr="C:\Users\hajekp\AppData\Local\Microsoft\Windows\Temporary Internet Files\Content.IE5\0F10Z3RW\MP9003987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13364"/>
            <a:ext cx="4108822" cy="2934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2385" y="1124744"/>
            <a:ext cx="857401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Dnes je základní jednotka času sekunda stanovena na základě neměnných vlastností</a:t>
            </a:r>
            <a:br>
              <a:rPr lang="cs-CZ" sz="2800" dirty="0" smtClean="0"/>
            </a:br>
            <a:r>
              <a:rPr lang="cs-CZ" sz="2800" dirty="0" smtClean="0"/>
              <a:t>atomu cesia – čas určují tzv.</a:t>
            </a:r>
            <a:br>
              <a:rPr lang="cs-CZ" sz="2800" dirty="0" smtClean="0"/>
            </a:br>
            <a:r>
              <a:rPr lang="cs-CZ" sz="2800" dirty="0" smtClean="0">
                <a:hlinkClick r:id="rId5"/>
              </a:rPr>
              <a:t>atomové (cesiové) hodiny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s přesností odchylky max. 1s za 6000 let.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264479" y="3371513"/>
            <a:ext cx="357020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Přesná</a:t>
            </a:r>
            <a:b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definice</a:t>
            </a: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sekundy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2" name="Zkosené hrany 11">
            <a:hlinkClick r:id="rId6"/>
          </p:cNvPr>
          <p:cNvSpPr/>
          <p:nvPr/>
        </p:nvSpPr>
        <p:spPr>
          <a:xfrm rot="20417179">
            <a:off x="3282695" y="5585463"/>
            <a:ext cx="1584176" cy="742748"/>
          </a:xfrm>
          <a:prstGeom prst="bevel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 rot="20413299">
            <a:off x="3751969" y="565330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Přibližné doby trvání vybraných dějů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7229863"/>
              </p:ext>
            </p:extLst>
          </p:nvPr>
        </p:nvGraphicFramePr>
        <p:xfrm>
          <a:off x="250825" y="1124745"/>
          <a:ext cx="8642348" cy="547261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617319"/>
                <a:gridCol w="3025029"/>
              </a:tblGrid>
              <a:tr h="60806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Stáří vesmíru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 ∙ 10</a:t>
                      </a:r>
                      <a:r>
                        <a:rPr lang="cs-CZ" sz="2800" b="1" baseline="30000" dirty="0" smtClean="0"/>
                        <a:t>17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0806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Stáří Země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1,3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dirty="0" smtClean="0"/>
                        <a:t>∙ 10</a:t>
                      </a:r>
                      <a:r>
                        <a:rPr lang="cs-CZ" sz="2800" b="1" baseline="30000" dirty="0" smtClean="0"/>
                        <a:t>17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0806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Průměrný věk člověka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 ∙ 10</a:t>
                      </a:r>
                      <a:r>
                        <a:rPr lang="cs-CZ" sz="2800" b="1" baseline="30000" dirty="0" smtClean="0"/>
                        <a:t>9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0806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Doba studia na učilišti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 ∙ 10</a:t>
                      </a:r>
                      <a:r>
                        <a:rPr lang="cs-CZ" sz="2800" b="1" baseline="30000" dirty="0" smtClean="0"/>
                        <a:t>7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0806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Délka dne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 ∙ 10</a:t>
                      </a:r>
                      <a:r>
                        <a:rPr lang="cs-CZ" sz="2800" b="1" baseline="30000" dirty="0" smtClean="0"/>
                        <a:t>4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0806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Interval mezi srdečními tepy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 ∙ 10</a:t>
                      </a:r>
                      <a:r>
                        <a:rPr lang="cs-CZ" sz="2800" b="1" baseline="30000" dirty="0" smtClean="0"/>
                        <a:t>-1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0806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Perioda</a:t>
                      </a:r>
                      <a:r>
                        <a:rPr lang="cs-CZ" sz="2800" b="1" baseline="0" dirty="0" smtClean="0"/>
                        <a:t> vln slyšitelného zvuku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≈ 10</a:t>
                      </a:r>
                      <a:r>
                        <a:rPr lang="cs-CZ" sz="2800" b="1" baseline="30000" dirty="0" smtClean="0"/>
                        <a:t>-3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0806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Perioda</a:t>
                      </a:r>
                      <a:r>
                        <a:rPr lang="cs-CZ" sz="2800" b="1" baseline="0" dirty="0" smtClean="0"/>
                        <a:t> radiových vln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≈ 10</a:t>
                      </a:r>
                      <a:r>
                        <a:rPr lang="cs-CZ" sz="2800" b="1" baseline="30000" dirty="0" smtClean="0"/>
                        <a:t>-6</a:t>
                      </a:r>
                    </a:p>
                  </a:txBody>
                  <a:tcPr anchor="ctr"/>
                </a:tc>
              </a:tr>
              <a:tr h="60806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Perioda</a:t>
                      </a:r>
                      <a:r>
                        <a:rPr lang="cs-CZ" sz="2800" b="1" baseline="0" dirty="0" smtClean="0"/>
                        <a:t> vln viditelného světla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≈ 10</a:t>
                      </a:r>
                      <a:r>
                        <a:rPr lang="cs-CZ" sz="2800" b="1" baseline="30000" dirty="0" smtClean="0"/>
                        <a:t>-15</a:t>
                      </a:r>
                      <a:endParaRPr lang="cs-CZ" sz="2800" b="1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 rot="5400000">
            <a:off x="6061870" y="3337891"/>
            <a:ext cx="500037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sekundy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Několik appletů k hraní</a:t>
            </a:r>
            <a:endParaRPr lang="cs-CZ" sz="36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22893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5" name="Picture 15" descr="C:\Users\hajekp\AppData\Local\Microsoft\Windows\Temporary Internet Files\Content.IE5\A628CFKA\MP900427711[1]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022137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hajekp\AppData\Local\Microsoft\Windows\Temporary Internet Files\Content.IE5\QV8FHMIU\MC900441729[1].png">
            <a:hlinkClick r:id="rId3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34618"/>
            <a:ext cx="1905488" cy="190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0825" y="1321381"/>
            <a:ext cx="50412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rychle reagujete</a:t>
            </a:r>
            <a:br>
              <a:rPr lang="cs-CZ" sz="2800" dirty="0" smtClean="0"/>
            </a:br>
            <a:r>
              <a:rPr lang="cs-CZ" sz="2800" dirty="0" smtClean="0"/>
              <a:t>na semaforech?</a:t>
            </a:r>
            <a:endParaRPr lang="cs-CZ" sz="2800" dirty="0"/>
          </a:p>
        </p:txBody>
      </p:sp>
      <p:pic>
        <p:nvPicPr>
          <p:cNvPr id="5138" name="Picture 18" descr="C:\Users\hajekp\AppData\Local\Microsoft\Windows\Temporary Internet Files\Content.IE5\AF738P2Y\MP900316953[1]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645024"/>
            <a:ext cx="2857451" cy="190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C:\Users\hajekp\AppData\Local\Microsoft\Windows\Temporary Internet Files\Content.IE5\0F10Z3RW\MP900399449[1].jpg">
            <a:hlinkClick r:id="rId6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848404">
            <a:off x="6408523" y="4975074"/>
            <a:ext cx="1177758" cy="147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3643400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Vyzkoušejte svou reakci v baseballu.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1079</TotalTime>
  <Words>103</Words>
  <Application>Microsoft Office PowerPoint</Application>
  <PresentationFormat>Předvádění na obrazovce (4:3)</PresentationFormat>
  <Paragraphs>37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116</cp:revision>
  <dcterms:created xsi:type="dcterms:W3CDTF">2012-05-07T15:15:55Z</dcterms:created>
  <dcterms:modified xsi:type="dcterms:W3CDTF">2013-06-28T10:06:49Z</dcterms:modified>
</cp:coreProperties>
</file>