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9285632"/>
              </p:ext>
            </p:extLst>
          </p:nvPr>
        </p:nvGraphicFramePr>
        <p:xfrm>
          <a:off x="2378057" y="116633"/>
          <a:ext cx="4354183" cy="65762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78057" y="116633"/>
                        <a:ext cx="4354183" cy="65762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9475876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Zrychlení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Jakým symbolem značíme ve vzorcích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 nerovnoměrný pohyb fyzikální veličinu zrychlení ?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348880"/>
            <a:ext cx="7772400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b="1" i="1" dirty="0" smtClean="0"/>
              <a:t>z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b="1" i="1" dirty="0" smtClean="0"/>
              <a:t>v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b="1" i="1" dirty="0" smtClean="0"/>
              <a:t>a</a:t>
            </a:r>
            <a:endParaRPr lang="cs-CZ" sz="2800" b="1" i="1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Zrychlení značíme malé </a:t>
            </a:r>
            <a:r>
              <a:rPr lang="cs-CZ" sz="3200" b="1" i="1" dirty="0" smtClean="0"/>
              <a:t>a</a:t>
            </a:r>
            <a:r>
              <a:rPr lang="cs-CZ" sz="3200" dirty="0" smtClean="0"/>
              <a:t> (cizí synonymum pro zrychlení je slovo akcelerace)</a:t>
            </a:r>
            <a:endParaRPr lang="cs-CZ" sz="3200" b="1" i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Co charakterizuje veličina zrychlení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772400" cy="2448272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změnu dráhy za určitý čas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změnu času při pohybu 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změnu rychlosti za jednotku času</a:t>
            </a: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Zrychlení popisuje změnu rychlosti v čase.</a:t>
            </a:r>
            <a:endParaRPr lang="cs-CZ" sz="3200" b="1" dirty="0" smtClean="0"/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Hlavní jednotkou pro zrychlení je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700808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metr za sekundu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metr za sekundu na druhou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metr krát sekunda na druhou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412776"/>
            <a:ext cx="7772400" cy="237626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Jednotkou zrychlení je m/s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Jiný možný zápis  m∙s</a:t>
            </a:r>
            <a:r>
              <a:rPr lang="cs-CZ" sz="3200" baseline="30000" dirty="0" smtClean="0"/>
              <a:t>-2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S jakým záporným zrychlením zpomaluje výtah mezi 8. a 9. sekundou?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98" y="2845563"/>
            <a:ext cx="781281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1524479" y="1556792"/>
            <a:ext cx="5337342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4 m/s</a:t>
            </a:r>
            <a:r>
              <a:rPr lang="cs-CZ" sz="2800" baseline="30000" dirty="0" smtClean="0"/>
              <a:t>2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2</a:t>
            </a:r>
            <a:r>
              <a:rPr lang="cs-CZ" sz="2800" dirty="0" smtClean="0"/>
              <a:t> </a:t>
            </a:r>
            <a:r>
              <a:rPr lang="cs-CZ" sz="2800" dirty="0"/>
              <a:t>m/s</a:t>
            </a:r>
            <a:r>
              <a:rPr lang="cs-CZ" sz="2800" baseline="30000" dirty="0"/>
              <a:t>2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0,5 </a:t>
            </a:r>
            <a:r>
              <a:rPr lang="cs-CZ" sz="2800" dirty="0"/>
              <a:t>m/s</a:t>
            </a:r>
            <a:r>
              <a:rPr lang="cs-CZ" sz="2800" baseline="30000" dirty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Za 1 sekundu (9s – 8s) změnil svou rychlost</a:t>
            </a:r>
          </a:p>
          <a:p>
            <a:pPr algn="l"/>
            <a:r>
              <a:rPr lang="cs-CZ" sz="3200" dirty="0" smtClean="0"/>
              <a:t>o 4 m/s (4 m/s - 0 m/s). </a:t>
            </a:r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4 : 1 =  4 m/s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pPr algn="l"/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 Jak vypočítáme dráhu při rovnoměrně zrychleném pohybu (a =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konst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.)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</a:p>
          <a:p>
            <a:pPr algn="l">
              <a:buClr>
                <a:schemeClr val="accent2"/>
              </a:buClr>
              <a:buSzPct val="100000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69912" y="2492896"/>
                <a:ext cx="1789919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𝑠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9912" y="2492896"/>
                <a:ext cx="1789919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331640" y="1772816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𝑠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𝑣𝑡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772816"/>
                <a:ext cx="122413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38536" y="3705212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𝑣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8536" y="3705212"/>
                <a:ext cx="122413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 fontScale="85000" lnSpcReduction="20000"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Dráhu s vypočítáme dle vzorce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Vzorec		dovede také ke dráze, ale při rovnoměrném pohybu.</a:t>
            </a:r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A tímto vzorcem 		</a:t>
            </a:r>
            <a:r>
              <a:rPr lang="cs-CZ" sz="3200" dirty="0"/>
              <a:t> </a:t>
            </a:r>
            <a:r>
              <a:rPr lang="cs-CZ" sz="3200" dirty="0" smtClean="0"/>
              <a:t> vypočítáme rychlost</a:t>
            </a:r>
          </a:p>
          <a:p>
            <a:pPr algn="l"/>
            <a:r>
              <a:rPr lang="cs-CZ" sz="3200" dirty="0" smtClean="0"/>
              <a:t>a nikoliv dráhu</a:t>
            </a:r>
            <a:endParaRPr lang="cs-CZ" sz="3200" dirty="0"/>
          </a:p>
          <a:p>
            <a:pPr algn="l"/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080933" y="1412776"/>
                <a:ext cx="1224136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0933" y="1412776"/>
                <a:ext cx="1224136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26884" y="2276872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𝑣𝑡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6884" y="2276872"/>
                <a:ext cx="122413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51020" y="3356992"/>
                <a:ext cx="12241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𝑎𝑡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1020" y="3356992"/>
                <a:ext cx="122413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1028</TotalTime>
  <Words>247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96</cp:revision>
  <dcterms:created xsi:type="dcterms:W3CDTF">2012-06-10T11:46:28Z</dcterms:created>
  <dcterms:modified xsi:type="dcterms:W3CDTF">2013-06-28T10:16:16Z</dcterms:modified>
</cp:coreProperties>
</file>