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0013297"/>
              </p:ext>
            </p:extLst>
          </p:nvPr>
        </p:nvGraphicFramePr>
        <p:xfrm>
          <a:off x="2384757" y="188640"/>
          <a:ext cx="4374486" cy="6480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24092" progId="Word.Document.12">
                  <p:embed/>
                </p:oleObj>
              </mc:Choice>
              <mc:Fallback>
                <p:oleObj name="Dokument" r:id="rId3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4757" y="188640"/>
                        <a:ext cx="4374486" cy="6480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68259025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Síla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Síla nemá tyto účinky: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2852936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deformační a </a:t>
            </a:r>
            <a:r>
              <a:rPr lang="cs-CZ" sz="2800" dirty="0" smtClean="0"/>
              <a:t>pohybové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statické a dynamické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přímo a nepřímo exponenciální</a:t>
            </a:r>
            <a:endParaRPr lang="cs-CZ" sz="2800" b="1" i="1" dirty="0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Síla může mít na těleso účinek:</a:t>
            </a:r>
          </a:p>
          <a:p>
            <a:pPr marL="514350" indent="-514350" algn="l">
              <a:buAutoNum type="arabicParenR"/>
            </a:pPr>
            <a:r>
              <a:rPr lang="cs-CZ" sz="3200" dirty="0" smtClean="0"/>
              <a:t>Deformační (statický)</a:t>
            </a:r>
          </a:p>
          <a:p>
            <a:pPr marL="514350" indent="-514350" algn="l">
              <a:buAutoNum type="arabicParenR"/>
            </a:pPr>
            <a:r>
              <a:rPr lang="cs-CZ" sz="3200" dirty="0" smtClean="0"/>
              <a:t>Pohybový (dynamický)</a:t>
            </a:r>
            <a:endParaRPr lang="cs-CZ" sz="3200" b="1" i="1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Mezi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jaké účinky síly (tíhy) patří prohnutí trampolíny pod stojícím artistou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420888"/>
            <a:ext cx="7772400" cy="181792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pohybové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deformační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dynamické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Artista stojí na trampolíně, nepohybuje se,</a:t>
            </a:r>
          </a:p>
          <a:p>
            <a:pPr algn="l"/>
            <a:r>
              <a:rPr lang="cs-CZ" sz="3200" dirty="0" smtClean="0"/>
              <a:t>proto jde o deformaci plátna trampolíny,</a:t>
            </a:r>
          </a:p>
          <a:p>
            <a:pPr algn="l"/>
            <a:r>
              <a:rPr lang="cs-CZ" sz="3200" dirty="0" smtClean="0"/>
              <a:t>a tedy o deformační účinek jeho tíhy.</a:t>
            </a:r>
            <a:endParaRPr lang="cs-CZ" sz="3200" b="1" dirty="0" smtClean="0"/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2308324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Parašutista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 otevřeným padákem letí zpomaleně k zemi. Jde o síly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působící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mezi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tělesy při přímém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styku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nebo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prostřednictvím silového pole? </a:t>
            </a: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852936"/>
            <a:ext cx="7772400" cy="1800200"/>
          </a:xfrm>
        </p:spPr>
        <p:txBody>
          <a:bodyPr vert="horz" lIns="45720" rIns="45720">
            <a:normAutofit fontScale="92500" lnSpcReduction="20000"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Jde pouze o síly při přímém styku těles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Jde jen o síly působících prostřednictvím silového pole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Jde o síly působící při přímém styku i prostřednictvím pole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Prostřednictvím silového pole i přímého styku.</a:t>
            </a:r>
          </a:p>
          <a:p>
            <a:pPr algn="l"/>
            <a:r>
              <a:rPr lang="cs-CZ" sz="3200" dirty="0" smtClean="0"/>
              <a:t>Na k Zemi letící padák působí gravitace prostřednictvím gravitačního pole, a zároveň molekuly vzduchu brzdí jeho pád přímým dotykem s látkou padáku.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Účinky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síly závisí a obecně síla je tedy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určena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899592" y="1916832"/>
            <a:ext cx="6333120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velikostí, směrem a těžištěm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velikostí, směrem a působištěm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velikostí, proudem a napětím</a:t>
            </a:r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Účinky síly na těleso vždy závisí: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Na její velikosti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Na směru působení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Na působišti – na bodě, ve kterém působí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Hlavní jednotkou fyzikální veličiny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"Síla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"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67819" y="2204864"/>
            <a:ext cx="4983188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newton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kilogram/metr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err="1"/>
              <a:t>nerviton</a:t>
            </a: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Hlavní jednotkou je newton se značkou N.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1237</TotalTime>
  <Words>288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119</cp:revision>
  <dcterms:created xsi:type="dcterms:W3CDTF">2012-06-10T11:46:28Z</dcterms:created>
  <dcterms:modified xsi:type="dcterms:W3CDTF">2013-06-28T10:23:43Z</dcterms:modified>
</cp:coreProperties>
</file>