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3921809"/>
              </p:ext>
            </p:extLst>
          </p:nvPr>
        </p:nvGraphicFramePr>
        <p:xfrm>
          <a:off x="2378057" y="116633"/>
          <a:ext cx="4354183" cy="6576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78057" y="116633"/>
                        <a:ext cx="4354183" cy="65762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94763570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Odporové síly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velké třecí síly ukáží siloměry</a:t>
            </a:r>
            <a:b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obrázku 1 (stejný kvádr otočený z širší</a:t>
            </a:r>
            <a:b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užší plochu) 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Stejné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Horní siloměr větší</a:t>
            </a:r>
            <a:endParaRPr lang="cs-CZ" sz="36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Dolní siloměr větší</a:t>
            </a:r>
            <a:endParaRPr lang="cs-CZ" sz="36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1"/>
            <a:ext cx="3444928" cy="1926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Siloměry </a:t>
            </a:r>
            <a:r>
              <a:rPr lang="cs-CZ" sz="3200" dirty="0"/>
              <a:t>u</a:t>
            </a:r>
            <a:r>
              <a:rPr lang="cs-CZ" sz="3200" dirty="0" smtClean="0"/>
              <a:t>kazují stejné síly.</a:t>
            </a:r>
            <a:br>
              <a:rPr lang="cs-CZ" sz="3200" dirty="0" smtClean="0"/>
            </a:br>
            <a:r>
              <a:rPr lang="cs-CZ" sz="3200" dirty="0" smtClean="0"/>
              <a:t>Velikost třecí síly nezávisí na obsahu ploch.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velké třecí síly ukáží siloměry</a:t>
            </a:r>
            <a:b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obrázku 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844824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Stejné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Horní větší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Horní menší</a:t>
            </a: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768773" cy="2389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Horní siloměr ukazuje menší sílu,</a:t>
            </a:r>
            <a:br>
              <a:rPr lang="cs-CZ" sz="3200" dirty="0" smtClean="0"/>
            </a:br>
            <a:r>
              <a:rPr lang="cs-CZ" sz="3200" dirty="0" smtClean="0"/>
              <a:t>dolní tedy větší třecí sílu.</a:t>
            </a:r>
            <a:br>
              <a:rPr lang="cs-CZ" sz="3200" dirty="0" smtClean="0"/>
            </a:br>
            <a:r>
              <a:rPr lang="cs-CZ" sz="3200" dirty="0" smtClean="0"/>
              <a:t>Třecí síla je přímo úměrně závislá na tlakové síle na podložku, a tedy na hmotnosti tělesa.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2308324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/>
              <a:t>Na obrázku 3 </a:t>
            </a:r>
            <a:r>
              <a:rPr lang="cs-CZ" sz="3600" b="1" dirty="0" smtClean="0"/>
              <a:t>siloměry </a:t>
            </a:r>
            <a:r>
              <a:rPr lang="cs-CZ" sz="3600" b="1" dirty="0"/>
              <a:t>ukazují skutečné třecí </a:t>
            </a:r>
            <a:r>
              <a:rPr lang="cs-CZ" sz="3600" b="1" dirty="0" smtClean="0"/>
              <a:t>síly. U dolního kvádru ukazuje siloměr větší sílu, protože </a:t>
            </a:r>
            <a:r>
              <a:rPr lang="cs-CZ" sz="3600" b="1" dirty="0"/>
              <a:t>mezi těleso a podložku je </a:t>
            </a:r>
            <a:r>
              <a:rPr lang="cs-CZ" sz="3600" b="1" dirty="0" smtClean="0"/>
              <a:t>přidán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85293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olej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voda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b</a:t>
            </a:r>
            <a:r>
              <a:rPr lang="cs-CZ" sz="3600" dirty="0" smtClean="0"/>
              <a:t>rusný papír</a:t>
            </a:r>
            <a:endParaRPr lang="cs-CZ" sz="36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150" y="2780928"/>
            <a:ext cx="4663599" cy="1741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Samozřejmě ze zkušenosti víte, že tření je největší, když posunujeme těleso po velmi drsném povrchu.</a:t>
            </a:r>
            <a:br>
              <a:rPr lang="cs-CZ" sz="3200" dirty="0" smtClean="0"/>
            </a:br>
            <a:r>
              <a:rPr lang="cs-CZ" sz="3200" dirty="0" smtClean="0"/>
              <a:t>A tím je určitě </a:t>
            </a:r>
            <a:r>
              <a:rPr lang="cs-CZ" sz="3200" b="1" dirty="0" smtClean="0"/>
              <a:t>brusný papír. </a:t>
            </a:r>
            <a:r>
              <a:rPr lang="cs-CZ" sz="3200" dirty="0" smtClean="0"/>
              <a:t>Ten je přidán pod dolní kvádr.</a:t>
            </a:r>
            <a:endParaRPr lang="cs-CZ" sz="3200" b="1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Valivý odpor závisí nepřímo úměrně na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894746" y="1772816"/>
            <a:ext cx="735450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hmotnosti valícího se tělesa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barvě valícího se tělesa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průměru valícího se tělesa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Nepřímo úměrně valivý odpor závisí na průměru kola (válce). Čím větší průměr kola, tím menší valivý odpor a u aut i nižší spotřeba.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Ložiska,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stěhovací válečky pod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nábytek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– proč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54406" y="1844824"/>
            <a:ext cx="714859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</a:t>
            </a:r>
            <a:r>
              <a:rPr lang="cs-CZ" sz="3200" dirty="0" smtClean="0"/>
              <a:t>ahrazení </a:t>
            </a:r>
            <a:r>
              <a:rPr lang="cs-CZ" sz="3200" dirty="0"/>
              <a:t>smýkání výhodnějším valením s menším odporem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K</a:t>
            </a:r>
            <a:r>
              <a:rPr lang="cs-CZ" sz="3200" dirty="0" smtClean="0"/>
              <a:t>ulaté </a:t>
            </a:r>
            <a:r>
              <a:rPr lang="cs-CZ" sz="3200" dirty="0"/>
              <a:t>věci jsou hezčí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N</a:t>
            </a:r>
            <a:r>
              <a:rPr lang="cs-CZ" sz="3200" dirty="0" smtClean="0"/>
              <a:t>ahrazení </a:t>
            </a:r>
            <a:r>
              <a:rPr lang="cs-CZ" sz="3200" dirty="0"/>
              <a:t>smýkání výhodnějším valením s větším odporem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Rozhodně nám ložiska, válečky apod. velmi významně snižují odporové síly při vzájemném pohybu těles po sobě.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1680</TotalTime>
  <Words>230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138</cp:revision>
  <dcterms:created xsi:type="dcterms:W3CDTF">2012-06-10T11:46:28Z</dcterms:created>
  <dcterms:modified xsi:type="dcterms:W3CDTF">2013-06-28T10:29:21Z</dcterms:modified>
</cp:coreProperties>
</file>