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2620093"/>
              </p:ext>
            </p:extLst>
          </p:nvPr>
        </p:nvGraphicFramePr>
        <p:xfrm>
          <a:off x="2411760" y="167536"/>
          <a:ext cx="4304920" cy="65018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304920" cy="65018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51606870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Tlak vyvolaný tíhou vzduchu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4372" y="199859"/>
            <a:ext cx="8740115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Atmosférický tlak se poprvé pokusil experimentálně změřit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550382" y="1988840"/>
            <a:ext cx="8062664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err="1"/>
              <a:t>Monicelli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err="1"/>
              <a:t>Torricelli</a:t>
            </a:r>
            <a:endParaRPr lang="cs-CZ" sz="32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 err="1"/>
              <a:t>Tamagotchi</a:t>
            </a:r>
            <a:endParaRPr lang="cs-CZ" sz="32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918648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Byl to italský fyzik a matematik Evangelista </a:t>
            </a:r>
            <a:r>
              <a:rPr lang="cs-CZ" sz="3200" dirty="0" err="1" smtClean="0"/>
              <a:t>Torricelli</a:t>
            </a:r>
            <a:r>
              <a:rPr lang="cs-CZ" sz="3200" dirty="0" smtClean="0"/>
              <a:t> (1608-1647), znám především díky vynálezu rtuťového barometru. </a:t>
            </a:r>
            <a:r>
              <a:rPr lang="cs-CZ" sz="3200" dirty="0"/>
              <a:t>I </a:t>
            </a:r>
            <a:r>
              <a:rPr lang="cs-CZ" sz="3200" dirty="0" smtClean="0"/>
              <a:t>po něm pojmenovaná starší jednotka Torr </a:t>
            </a:r>
            <a:r>
              <a:rPr lang="cs-CZ" sz="3200" dirty="0"/>
              <a:t>se dnes používá při popisu velmi malých tlaků nebo při měření krevního tlaku.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Proč použil </a:t>
            </a: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Torricelli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ve svém pokusu o změření  </a:t>
            </a: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právě je rtuť 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1700808"/>
            <a:ext cx="7772400" cy="1817926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Protože je velmi dobře vidět v trubici (jako v teploměru).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Protože je jedovatá. Aby se po něm báli ostatní pokus opakovat.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200" dirty="0"/>
              <a:t>Protože to je kapalina s velmi vysokou hustotou.</a:t>
            </a:r>
            <a:endParaRPr lang="cs-CZ" sz="32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32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424863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Rtuť má jako kapalina velmi vysokou hustotu 13,5x vyšší než voda – 13500 kg/m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.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 jaké přibližné výšky v trubici klesla rtuť po vyrovnání se k atmosférickému tlaku v jeho pokusu?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132856"/>
            <a:ext cx="7772400" cy="1800200"/>
          </a:xfrm>
        </p:spPr>
        <p:txBody>
          <a:bodyPr vert="horz" lIns="45720" rIns="45720"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76 cm </a:t>
            </a:r>
            <a:r>
              <a:rPr lang="cs-CZ" sz="3600" dirty="0"/>
              <a:t>	</a:t>
            </a:r>
            <a:endParaRPr lang="cs-CZ" sz="3600" baseline="300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56 cm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75 dm</a:t>
            </a:r>
            <a:endParaRPr lang="cs-CZ" sz="36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835025"/>
            <a:ext cx="6096000" cy="401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Normální atmosférický tlak je stanoven na hodnotě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odnadpis 2"/>
          <p:cNvSpPr>
            <a:spLocks noGrp="1"/>
          </p:cNvSpPr>
          <p:nvPr>
            <p:ph type="subTitle" idx="1"/>
          </p:nvPr>
        </p:nvSpPr>
        <p:spPr>
          <a:xfrm>
            <a:off x="621914" y="2420888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1132,52 hPa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101315 Pa</a:t>
            </a:r>
            <a:endParaRPr lang="cs-CZ" sz="36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/>
              <a:t>1013,25 hPa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7544" y="1196752"/>
            <a:ext cx="8136904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Pro meteorologické</a:t>
            </a:r>
            <a:br>
              <a:rPr lang="cs-CZ" sz="3200" dirty="0"/>
            </a:br>
            <a:r>
              <a:rPr lang="cs-CZ" sz="3200" dirty="0"/>
              <a:t>účely stanoven</a:t>
            </a:r>
            <a:br>
              <a:rPr lang="cs-CZ" sz="3200" dirty="0"/>
            </a:br>
            <a:r>
              <a:rPr lang="cs-CZ" sz="3200" dirty="0"/>
              <a:t>normální atmosférický tlak:</a:t>
            </a:r>
            <a:endParaRPr lang="cs-CZ" sz="3200" b="1" dirty="0">
              <a:solidFill>
                <a:srgbClr val="FF0000"/>
              </a:solidFill>
            </a:endParaRPr>
          </a:p>
          <a:p>
            <a:pPr algn="l"/>
            <a:endParaRPr lang="cs-CZ" sz="3200" dirty="0"/>
          </a:p>
          <a:p>
            <a:pPr algn="ctr"/>
            <a:r>
              <a:rPr lang="cs-CZ" sz="3200" i="1" dirty="0" err="1"/>
              <a:t>p</a:t>
            </a:r>
            <a:r>
              <a:rPr lang="cs-CZ" sz="3200" i="1" baseline="-25000" dirty="0" err="1"/>
              <a:t>a</a:t>
            </a:r>
            <a:r>
              <a:rPr lang="cs-CZ" sz="3200" dirty="0"/>
              <a:t> </a:t>
            </a:r>
            <a:r>
              <a:rPr lang="cs-CZ" sz="3200" i="1" dirty="0"/>
              <a:t>= 1013,25 hPa (</a:t>
            </a:r>
            <a:r>
              <a:rPr lang="cs-CZ" sz="3200" i="1" dirty="0" err="1"/>
              <a:t>hekto</a:t>
            </a:r>
            <a:r>
              <a:rPr lang="cs-CZ" sz="3200" i="1" dirty="0"/>
              <a:t> pascalů)</a:t>
            </a:r>
            <a:br>
              <a:rPr lang="cs-CZ" sz="3200" i="1" dirty="0"/>
            </a:br>
            <a:r>
              <a:rPr lang="cs-CZ" sz="3200" i="1" dirty="0" smtClean="0"/>
              <a:t>= 101325 Pa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asi jak dlouhém brčku ucpaném nahoře prstem nám atmosférický tlak udrží vodu ?</a:t>
            </a:r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536734" y="2132856"/>
            <a:ext cx="7900171" cy="1944216"/>
          </a:xfrm>
        </p:spPr>
        <p:txBody>
          <a:bodyPr>
            <a:no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0,5 m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1 m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3600" dirty="0" smtClean="0"/>
              <a:t>10 m</a:t>
            </a:r>
            <a:endParaRPr lang="cs-CZ" sz="36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Voda má 13,5x menší hustotu než rtuť, proto atmosférický tlak dovolí sacím způsobem čerpat vodu do výšky 13,5x větší než těch 76 cm rtuťového sloupce, tedy cca 10 m.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2202</TotalTime>
  <Words>265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192</cp:revision>
  <dcterms:created xsi:type="dcterms:W3CDTF">2012-06-10T11:46:28Z</dcterms:created>
  <dcterms:modified xsi:type="dcterms:W3CDTF">2013-06-28T10:45:54Z</dcterms:modified>
</cp:coreProperties>
</file>