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7781885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395719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Vztlak a Archimédes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Vztlaková síla působí vždy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550382" y="1988840"/>
            <a:ext cx="8062664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svisle vzhůru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svisle </a:t>
            </a:r>
            <a:r>
              <a:rPr lang="cs-CZ" sz="3200" dirty="0" smtClean="0"/>
              <a:t>dolů, někdy </a:t>
            </a:r>
            <a:r>
              <a:rPr lang="cs-CZ" sz="3200" dirty="0"/>
              <a:t>vzhůru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svisle dolů</a:t>
            </a:r>
            <a:endParaRPr lang="cs-CZ" sz="32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918648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Vztlak v tekutinách tělesa vždy nadlehčuje, proto musí vztlaková síla působit vždy svisle vzhůru.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správně pokračuje Archimédův zákon - Těleso ponořené do kapaliny je nadlehčováno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1943238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tíhou, která se rovná váze kapaliny tělesem zatlačené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silou, která se rovná hmotnosti kapaliny tělesem vytlačené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silou, která se rovná tíze kapaliny tělesem vytlačené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32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424863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Archimedův zákon zní:</a:t>
            </a: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916832"/>
            <a:ext cx="7798807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„</a:t>
            </a:r>
            <a:r>
              <a:rPr lang="cs-CZ" sz="3200" b="1" i="1" dirty="0">
                <a:solidFill>
                  <a:schemeClr val="tx1"/>
                </a:solidFill>
              </a:rPr>
              <a:t>Těleso ponořené do </a:t>
            </a:r>
            <a:r>
              <a:rPr lang="cs-CZ" sz="3200" b="1" i="1" dirty="0" smtClean="0">
                <a:solidFill>
                  <a:schemeClr val="tx1"/>
                </a:solidFill>
              </a:rPr>
              <a:t>kapaliny,</a:t>
            </a:r>
            <a:br>
              <a:rPr lang="cs-CZ" sz="3200" b="1" i="1" dirty="0" smtClean="0">
                <a:solidFill>
                  <a:schemeClr val="tx1"/>
                </a:solidFill>
              </a:rPr>
            </a:br>
            <a:r>
              <a:rPr lang="cs-CZ" sz="3200" b="1" i="1" dirty="0" smtClean="0">
                <a:solidFill>
                  <a:schemeClr val="tx1"/>
                </a:solidFill>
              </a:rPr>
              <a:t>je </a:t>
            </a:r>
            <a:r>
              <a:rPr lang="cs-CZ" sz="3200" b="1" i="1" dirty="0">
                <a:solidFill>
                  <a:schemeClr val="tx1"/>
                </a:solidFill>
              </a:rPr>
              <a:t>nadlehčováno silou, která se rovná tíze kapaliny tělesem vytlačené</a:t>
            </a:r>
            <a:r>
              <a:rPr lang="cs-CZ" sz="3200" b="1" i="1" dirty="0" smtClean="0">
                <a:solidFill>
                  <a:schemeClr val="tx1"/>
                </a:solidFill>
              </a:rPr>
              <a:t>“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Vztlaková síla závisí na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hmotnosti tělesa</a:t>
            </a:r>
            <a:r>
              <a:rPr lang="cs-CZ" sz="3600" dirty="0" smtClean="0"/>
              <a:t> </a:t>
            </a:r>
            <a:r>
              <a:rPr lang="cs-CZ" sz="3600" dirty="0"/>
              <a:t>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objemu tělesa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hustotě tělesa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Vztlaková síla působící na těleso nezávisí</a:t>
            </a:r>
            <a:br>
              <a:rPr lang="cs-CZ" sz="3200" dirty="0" smtClean="0"/>
            </a:br>
            <a:r>
              <a:rPr lang="cs-CZ" sz="3200" dirty="0" smtClean="0"/>
              <a:t>na hmotnosti ani na hustotě tělesa.</a:t>
            </a:r>
            <a:br>
              <a:rPr lang="cs-CZ" sz="3200" dirty="0" smtClean="0"/>
            </a:br>
            <a:r>
              <a:rPr lang="cs-CZ" sz="3200" dirty="0" smtClean="0"/>
              <a:t>Pouze na jeho objemu a na hustotě kapaliny, ve které je nadlehčováno.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Matematický zápis Archimedova zákona je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odnadpis 2"/>
          <p:cNvSpPr>
            <a:spLocks noGrp="1"/>
          </p:cNvSpPr>
          <p:nvPr>
            <p:ph type="subTitle" idx="1"/>
          </p:nvPr>
        </p:nvSpPr>
        <p:spPr>
          <a:xfrm>
            <a:off x="621914" y="2420888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err="1"/>
              <a:t>F</a:t>
            </a:r>
            <a:r>
              <a:rPr lang="cs-CZ" sz="3600" baseline="-25000" dirty="0" err="1"/>
              <a:t>vz</a:t>
            </a:r>
            <a:r>
              <a:rPr lang="cs-CZ" sz="3600" dirty="0"/>
              <a:t> = </a:t>
            </a:r>
            <a:r>
              <a:rPr lang="cs-CZ" sz="3600" dirty="0" err="1"/>
              <a:t>h.ρ.g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err="1"/>
              <a:t>F</a:t>
            </a:r>
            <a:r>
              <a:rPr lang="cs-CZ" sz="3600" baseline="-25000" dirty="0" err="1"/>
              <a:t>vz</a:t>
            </a:r>
            <a:r>
              <a:rPr lang="cs-CZ" sz="3600" dirty="0"/>
              <a:t> = </a:t>
            </a:r>
            <a:r>
              <a:rPr lang="cs-CZ" sz="3600" dirty="0" err="1"/>
              <a:t>V.ρ.g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err="1"/>
              <a:t>F</a:t>
            </a:r>
            <a:r>
              <a:rPr lang="cs-CZ" sz="3600" baseline="-25000" dirty="0" err="1"/>
              <a:t>vz</a:t>
            </a:r>
            <a:r>
              <a:rPr lang="cs-CZ" sz="3600" dirty="0"/>
              <a:t> = </a:t>
            </a:r>
            <a:r>
              <a:rPr lang="cs-CZ" sz="3600" dirty="0" err="1"/>
              <a:t>S.ρ.g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7544" y="1196752"/>
            <a:ext cx="8136904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Matematické vyjádření Archimedova zákona zní:</a:t>
            </a:r>
            <a:endParaRPr lang="cs-CZ" sz="3200" b="1" dirty="0">
              <a:solidFill>
                <a:srgbClr val="FF0000"/>
              </a:solidFill>
            </a:endParaRPr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709818" y="2060848"/>
            <a:ext cx="5380786" cy="255454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err="1"/>
              <a:t>F</a:t>
            </a:r>
            <a:r>
              <a:rPr lang="cs-CZ" sz="4000" b="1" baseline="-25000" dirty="0" err="1"/>
              <a:t>vz</a:t>
            </a:r>
            <a:r>
              <a:rPr lang="cs-CZ" sz="4000" b="1" dirty="0"/>
              <a:t> = </a:t>
            </a:r>
            <a:r>
              <a:rPr lang="cs-CZ" sz="4000" b="1" dirty="0" err="1"/>
              <a:t>Vρg</a:t>
            </a:r>
            <a:endParaRPr lang="cs-CZ" sz="4000" b="1" dirty="0"/>
          </a:p>
          <a:p>
            <a:pPr algn="ctr"/>
            <a:r>
              <a:rPr lang="cs-CZ" sz="4000" dirty="0" smtClean="0"/>
              <a:t>V</a:t>
            </a:r>
            <a:r>
              <a:rPr lang="cs-CZ" sz="4000" dirty="0"/>
              <a:t> … objem </a:t>
            </a:r>
            <a:r>
              <a:rPr lang="cs-CZ" sz="4000" dirty="0" smtClean="0"/>
              <a:t>kvádru</a:t>
            </a:r>
          </a:p>
          <a:p>
            <a:pPr algn="ctr"/>
            <a:r>
              <a:rPr lang="cs-CZ" sz="4000" dirty="0" smtClean="0"/>
              <a:t>ρ </a:t>
            </a:r>
            <a:r>
              <a:rPr lang="cs-CZ" sz="4000" dirty="0"/>
              <a:t>… hustota </a:t>
            </a:r>
            <a:r>
              <a:rPr lang="cs-CZ" sz="4000" dirty="0" smtClean="0"/>
              <a:t>kapaliny</a:t>
            </a:r>
          </a:p>
          <a:p>
            <a:pPr algn="ctr"/>
            <a:r>
              <a:rPr lang="cs-CZ" sz="4000" dirty="0"/>
              <a:t>g</a:t>
            </a:r>
            <a:r>
              <a:rPr lang="cs-CZ" sz="4000" dirty="0" smtClean="0"/>
              <a:t> … tíhové zrychlení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Horkovzdušný balón je také v atmosféře nadlehčován vztlakovou silou, co potřebujeme pro její výpočet znát ?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550382" y="1943238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poloměr balónu, hustotu atmosféry a tíhové </a:t>
            </a:r>
            <a:r>
              <a:rPr lang="cs-CZ" sz="3600" dirty="0" smtClean="0"/>
              <a:t>zrychlení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objem balónu a hustotu náplně balónu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hustotu náplně balónu a tíhové zrychlen</a:t>
            </a:r>
            <a:r>
              <a:rPr lang="cs-CZ" sz="3600" dirty="0" smtClean="0"/>
              <a:t>í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Z poloměru balónu vypočítáme jeho objem, a pak do vzorce už jen doplnit hustotu okolního vzduchu a na Zemi tíhové zrychlení také známe.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2226</TotalTime>
  <Words>242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196</cp:revision>
  <dcterms:created xsi:type="dcterms:W3CDTF">2012-06-10T11:46:28Z</dcterms:created>
  <dcterms:modified xsi:type="dcterms:W3CDTF">2013-06-28T10:47:17Z</dcterms:modified>
</cp:coreProperties>
</file>