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1332802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2312560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Teplota a roztažnost látek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Celsiova teplotní stupnice je dána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16832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třemi teplotními body (led, voda, pára)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teplotou tání a tuhnutí ledu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bodem mrazu a bodem varu vody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Celsiova teplotní </a:t>
            </a:r>
            <a:r>
              <a:rPr lang="cs-CZ" sz="3200" dirty="0" smtClean="0"/>
              <a:t>stupnice určena </a:t>
            </a:r>
            <a:r>
              <a:rPr lang="cs-CZ" sz="3200" dirty="0"/>
              <a:t>2 základními teplotami:</a:t>
            </a:r>
          </a:p>
          <a:p>
            <a:pPr algn="l"/>
            <a:r>
              <a:rPr lang="cs-CZ" sz="3200" dirty="0"/>
              <a:t>t = 0°C (taje </a:t>
            </a:r>
            <a:r>
              <a:rPr lang="cs-CZ" sz="3200" dirty="0" smtClean="0"/>
              <a:t>led) a </a:t>
            </a:r>
            <a:r>
              <a:rPr lang="cs-CZ" sz="3200" dirty="0"/>
              <a:t>t = 100°C (var vody</a:t>
            </a:r>
            <a:r>
              <a:rPr lang="cs-CZ" sz="3200" dirty="0" smtClean="0"/>
              <a:t>).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teploměr neexistuje 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943238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vodní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bimetalový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lihový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Vodní neexistuje, voda je anomální a průběh změny jejího objemu v závislosti na teplotě není lineární.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Zapište teplotu 0°C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jako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termodynamickou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teplotu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kelvinech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273,15K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0K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-273,15K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Teplota 0°C odpovídá teplotě 273,15 K.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průběhu noci a dne se na poušti mění teplota o 70°C. Kolik to činí v kelvinech ?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242088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70K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203,15K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343,15K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Jde o změnu teploty také o 70 kelvinů.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0825" y="2348880"/>
            <a:ext cx="8661195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Změna teploty o </a:t>
            </a:r>
            <a:r>
              <a:rPr lang="cs-CZ" sz="3200" b="1" dirty="0"/>
              <a:t>1°C</a:t>
            </a:r>
            <a:r>
              <a:rPr lang="cs-CZ" sz="3200" dirty="0"/>
              <a:t> je stejná jako o </a:t>
            </a:r>
            <a:r>
              <a:rPr lang="cs-CZ" sz="3200" b="1" dirty="0"/>
              <a:t>1 K</a:t>
            </a:r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prasknutí kolejnice dochází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50382" y="1556792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deštěm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vysokým teplem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mrazem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Většina látek svůj objem či délku s rostoucí teplotou zvětšuje, tudíž i ocel při nízkých teplotách se naopak zkracuje a kolejnice praskají mrazem.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1026" name="Picture 2" descr="C:\Users\hajekp\AppData\Local\Microsoft\Windows\Temporary Internet Files\Content.IE5\773BW4AU\MP90028933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64628"/>
            <a:ext cx="2976716" cy="197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2287</TotalTime>
  <Words>231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206</cp:revision>
  <dcterms:created xsi:type="dcterms:W3CDTF">2012-06-10T11:46:28Z</dcterms:created>
  <dcterms:modified xsi:type="dcterms:W3CDTF">2013-06-28T10:51:28Z</dcterms:modified>
</cp:coreProperties>
</file>