
<file path=[Content_Types].xml><?xml version="1.0" encoding="utf-8"?>
<Types xmlns="http://schemas.openxmlformats.org/package/2006/content-types">
  <Default Extension="png" ContentType="image/png"/>
  <Default Extension="bin" ContentType="application/vnd.ms-office.vbaPro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76" r:id="rId2"/>
    <p:sldId id="273" r:id="rId3"/>
    <p:sldId id="257" r:id="rId4"/>
    <p:sldId id="261" r:id="rId5"/>
    <p:sldId id="258" r:id="rId6"/>
    <p:sldId id="266" r:id="rId7"/>
    <p:sldId id="267" r:id="rId8"/>
    <p:sldId id="269" r:id="rId9"/>
    <p:sldId id="274" r:id="rId10"/>
    <p:sldId id="275" r:id="rId11"/>
    <p:sldId id="270" r:id="rId12"/>
    <p:sldId id="27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06/relationships/vbaProject" Target="vbaProject.bin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ransition advClick="0">
    <p:dissolv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67824948"/>
              </p:ext>
            </p:extLst>
          </p:nvPr>
        </p:nvGraphicFramePr>
        <p:xfrm>
          <a:off x="2411760" y="167536"/>
          <a:ext cx="4304920" cy="650182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895004" progId="Word.Document.12">
                  <p:embed/>
                </p:oleObj>
              </mc:Choice>
              <mc:Fallback>
                <p:oleObj name="Dokument" r:id="rId3" imgW="5889940" imgH="889500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167536"/>
                        <a:ext cx="4304920" cy="650182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72442683"/>
      </p:ext>
    </p:extLst>
  </p:cSld>
  <p:clrMapOvr>
    <a:masterClrMapping/>
  </p:clrMapOvr>
  <p:transition advClick="0"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Vnitřní energie a teplo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62955" y="2967335"/>
            <a:ext cx="40180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SPUSTIT TEST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Tlačítko akce: Vlastní 7">
            <a:hlinkClick r:id="" action="ppaction://macro?name=začátek" highlightClick="1"/>
          </p:cNvPr>
          <p:cNvSpPr/>
          <p:nvPr/>
        </p:nvSpPr>
        <p:spPr>
          <a:xfrm>
            <a:off x="2411760" y="2780928"/>
            <a:ext cx="4320480" cy="122413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38453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24372" y="199859"/>
            <a:ext cx="8740115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Proč má hodně látek svou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pevnost ?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550382" y="1916832"/>
            <a:ext cx="8062664" cy="1944216"/>
          </a:xfrm>
        </p:spPr>
        <p:txBody>
          <a:bodyPr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Mezi částicemi látky působí přitažlivé a odpudivé </a:t>
            </a:r>
            <a:r>
              <a:rPr lang="cs-CZ" sz="3200" dirty="0" smtClean="0"/>
              <a:t>síly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Částice látky se neustále pohybují</a:t>
            </a:r>
            <a:endParaRPr lang="cs-CZ" sz="3200" b="1" i="1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Mezi částicemi látky je speciální lepidlo</a:t>
            </a:r>
            <a:endParaRPr lang="cs-CZ" sz="3200" b="1" i="1" dirty="0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správ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Vlastní 7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 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</a:t>
            </a:r>
            <a:r>
              <a:rPr lang="cs-CZ" sz="36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ě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85800" y="1124744"/>
            <a:ext cx="7918648" cy="3686567"/>
          </a:xfrm>
        </p:spPr>
        <p:txBody>
          <a:bodyPr>
            <a:normAutofit/>
          </a:bodyPr>
          <a:lstStyle/>
          <a:p>
            <a:pPr lvl="0" algn="l"/>
            <a:r>
              <a:rPr lang="cs-CZ" sz="3200" dirty="0"/>
              <a:t>Částice na sebe navzájem působí přitažlivými</a:t>
            </a:r>
            <a:br>
              <a:rPr lang="cs-CZ" sz="3200" dirty="0"/>
            </a:br>
            <a:r>
              <a:rPr lang="cs-CZ" sz="3200" dirty="0"/>
              <a:t>a odpudivými </a:t>
            </a:r>
            <a:r>
              <a:rPr lang="cs-CZ" sz="3200" dirty="0" smtClean="0"/>
              <a:t>silami, o čemž svědčí právě například pevnost </a:t>
            </a:r>
            <a:r>
              <a:rPr lang="cs-CZ" sz="3200" dirty="0"/>
              <a:t>látek, nestlačitelnost </a:t>
            </a:r>
            <a:r>
              <a:rPr lang="cs-CZ" sz="3200" dirty="0" smtClean="0"/>
              <a:t>vody, ..</a:t>
            </a:r>
            <a:endParaRPr lang="cs-CZ" sz="3200" dirty="0"/>
          </a:p>
          <a:p>
            <a:pPr algn="l"/>
            <a:endParaRPr lang="cs-CZ" sz="3200" dirty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4" y="188912"/>
            <a:ext cx="8785671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Teplo Q má základní jednotku</a:t>
            </a:r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757459" y="1943238"/>
            <a:ext cx="7772400" cy="1817926"/>
          </a:xfrm>
        </p:spPr>
        <p:txBody>
          <a:bodyPr vert="horz" lIns="45720" rIns="45720"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 smtClean="0"/>
              <a:t>kelvin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 smtClean="0"/>
              <a:t>joule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 err="1" smtClean="0"/>
              <a:t>julian</a:t>
            </a:r>
            <a:endParaRPr lang="cs-CZ" sz="32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endParaRPr lang="cs-CZ" sz="3200" dirty="0"/>
          </a:p>
        </p:txBody>
      </p:sp>
      <p:sp>
        <p:nvSpPr>
          <p:cNvPr id="2" name="Tlačítko akce: Vlastní 1">
            <a:hlinkClick r:id="" action="ppaction://macro?name=správ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468312" y="1124744"/>
            <a:ext cx="8424863" cy="3686567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Teplo Q má hlavní jednotku joule J</a:t>
            </a:r>
          </a:p>
          <a:p>
            <a:pPr algn="l"/>
            <a:endParaRPr lang="cs-CZ" sz="3200" dirty="0"/>
          </a:p>
          <a:p>
            <a:pPr algn="l"/>
            <a:endParaRPr lang="cs-CZ" sz="3200" dirty="0" smtClean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1200329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Čím nedokážeme aspoň trochu zvýšit teplotu tělesa:</a:t>
            </a:r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685800" y="2132856"/>
            <a:ext cx="7772400" cy="1800200"/>
          </a:xfrm>
        </p:spPr>
        <p:txBody>
          <a:bodyPr vert="horz" lIns="45720" rIns="45720"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výkřiky "ohřej se"</a:t>
            </a:r>
            <a:r>
              <a:rPr lang="cs-CZ" sz="3600" dirty="0" smtClean="0"/>
              <a:t> </a:t>
            </a:r>
            <a:r>
              <a:rPr lang="cs-CZ" sz="3600" dirty="0"/>
              <a:t>	</a:t>
            </a:r>
            <a:endParaRPr lang="cs-CZ" sz="3600" baseline="300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pohledem na těleso</a:t>
            </a:r>
            <a:endParaRPr lang="cs-CZ" sz="36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konáním práce a tepelnou výměnou</a:t>
            </a:r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správ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37110" y="1196752"/>
            <a:ext cx="7772400" cy="3456384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Jakýmkoliv výkřikem rozpohybujeme</a:t>
            </a:r>
            <a:br>
              <a:rPr lang="cs-CZ" sz="3200" dirty="0" smtClean="0"/>
            </a:br>
            <a:r>
              <a:rPr lang="cs-CZ" sz="3200" dirty="0" smtClean="0"/>
              <a:t>v podélném vlnění vzduchové částice. Ty narazí na těleso a mohou předáním své pohybové energie částicím tělesa mírně zvýšit teplotu tělesa. Naprostý nesmysl je pohledem na těleso. A to je správná odpověď.</a:t>
            </a:r>
            <a:endParaRPr lang="cs-CZ" sz="3200" dirty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Přenos tepla se vždy uskutečňuje směrem</a:t>
            </a:r>
          </a:p>
        </p:txBody>
      </p:sp>
      <p:sp>
        <p:nvSpPr>
          <p:cNvPr id="2" name="Tlačítko akce: Vlastní 1">
            <a:hlinkClick r:id="" action="ppaction://macro?name=správ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odnadpis 2"/>
          <p:cNvSpPr>
            <a:spLocks noGrp="1"/>
          </p:cNvSpPr>
          <p:nvPr>
            <p:ph type="subTitle" idx="1"/>
          </p:nvPr>
        </p:nvSpPr>
        <p:spPr>
          <a:xfrm>
            <a:off x="621914" y="1340768"/>
            <a:ext cx="7900171" cy="1944216"/>
          </a:xfrm>
        </p:spPr>
        <p:txBody>
          <a:bodyPr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od rovníku k pólům Země</a:t>
            </a:r>
            <a:endParaRPr lang="cs-CZ" sz="36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od chladnějšího tělesa k teplejšímu</a:t>
            </a:r>
            <a:endParaRPr lang="cs-CZ" sz="36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od tělesa s vyšší teplotou k tělesu s nižší teplotou</a:t>
            </a:r>
          </a:p>
        </p:txBody>
      </p:sp>
    </p:spTree>
    <p:extLst>
      <p:ext uri="{BB962C8B-B14F-4D97-AF65-F5344CB8AC3E}">
        <p14:creationId xmlns:p14="http://schemas.microsoft.com/office/powerpoint/2010/main" val="36039899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467544" y="1196752"/>
            <a:ext cx="8136904" cy="3960440"/>
          </a:xfrm>
        </p:spPr>
        <p:txBody>
          <a:bodyPr>
            <a:normAutofit/>
          </a:bodyPr>
          <a:lstStyle/>
          <a:p>
            <a:pPr algn="l"/>
            <a:r>
              <a:rPr lang="cs-CZ" sz="3200" dirty="0"/>
              <a:t>Přenos tepla se </a:t>
            </a:r>
            <a:r>
              <a:rPr lang="cs-CZ" sz="3200" dirty="0" smtClean="0"/>
              <a:t>vždy uskutečňuje </a:t>
            </a:r>
            <a:r>
              <a:rPr lang="cs-CZ" sz="3200" dirty="0"/>
              <a:t>z míst s vyšší teplotou do míst s nižší </a:t>
            </a:r>
            <a:r>
              <a:rPr lang="cs-CZ" sz="3200" dirty="0" smtClean="0"/>
              <a:t>teplotou.</a:t>
            </a:r>
            <a:endParaRPr lang="cs-CZ" sz="3200" dirty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69002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" action="ppaction://noaction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" action="ppaction://noaction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1200329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5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 který přenos tepla není zapotřebí žádná pomocná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látka ?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správ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odnadpis 2"/>
          <p:cNvSpPr>
            <a:spLocks noGrp="1"/>
          </p:cNvSpPr>
          <p:nvPr>
            <p:ph type="subTitle" idx="1"/>
          </p:nvPr>
        </p:nvSpPr>
        <p:spPr>
          <a:xfrm>
            <a:off x="550382" y="1556792"/>
            <a:ext cx="7900171" cy="1944216"/>
          </a:xfrm>
        </p:spPr>
        <p:txBody>
          <a:bodyPr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zářením</a:t>
            </a:r>
            <a:endParaRPr lang="cs-CZ" sz="36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prouděním</a:t>
            </a:r>
            <a:endParaRPr lang="cs-CZ" sz="36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vedením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395536" y="1124744"/>
            <a:ext cx="8062664" cy="3686567"/>
          </a:xfrm>
        </p:spPr>
        <p:txBody>
          <a:bodyPr>
            <a:normAutofit/>
          </a:bodyPr>
          <a:lstStyle/>
          <a:p>
            <a:pPr algn="l"/>
            <a:r>
              <a:rPr lang="cs-CZ" sz="4000" dirty="0" smtClean="0"/>
              <a:t>Zářením je správně. I přes vakuum našeho meziplanetárního prostoru</a:t>
            </a:r>
            <a:br>
              <a:rPr lang="cs-CZ" sz="4000" dirty="0" smtClean="0"/>
            </a:br>
            <a:r>
              <a:rPr lang="cs-CZ" sz="4000" dirty="0" smtClean="0"/>
              <a:t>k nám doputuje teplo našeho Slunce. 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932594" y="5949280"/>
            <a:ext cx="4815986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Konec testu - vyhodnocení</a:t>
            </a:r>
          </a:p>
        </p:txBody>
      </p:sp>
      <p:sp>
        <p:nvSpPr>
          <p:cNvPr id="2" name="Tlačítko akce: Vlastní 1">
            <a:hlinkClick r:id="" action="ppaction://macro?name=výsledek" highlightClick="1"/>
          </p:cNvPr>
          <p:cNvSpPr/>
          <p:nvPr/>
        </p:nvSpPr>
        <p:spPr>
          <a:xfrm>
            <a:off x="3923854" y="5949280"/>
            <a:ext cx="4815986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435814" y="5949280"/>
            <a:ext cx="2840041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Opakovat test</a:t>
            </a:r>
          </a:p>
        </p:txBody>
      </p:sp>
      <p:sp>
        <p:nvSpPr>
          <p:cNvPr id="10" name="Tlačítko akce: Vlastní 9">
            <a:hlinkClick r:id="" action="ppaction://hlinkshowjump?jump=firstslide" highlightClick="1"/>
          </p:cNvPr>
          <p:cNvSpPr/>
          <p:nvPr/>
        </p:nvSpPr>
        <p:spPr>
          <a:xfrm>
            <a:off x="435813" y="5949280"/>
            <a:ext cx="2840041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2331</TotalTime>
  <Words>185</Words>
  <Application>Microsoft Office PowerPoint</Application>
  <PresentationFormat>Předvádění na obrazovce (4:3)</PresentationFormat>
  <Paragraphs>54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Shluk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209</cp:revision>
  <dcterms:created xsi:type="dcterms:W3CDTF">2012-06-10T11:46:28Z</dcterms:created>
  <dcterms:modified xsi:type="dcterms:W3CDTF">2013-06-28T11:01:43Z</dcterms:modified>
</cp:coreProperties>
</file>