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3.ROČNÍK_11_párové souhlásky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</a:t>
          </a:r>
          <a:r>
            <a:rPr lang="cs-CZ" sz="1800" kern="1200" dirty="0" err="1" smtClean="0"/>
            <a:t>školy:ZÁKLADNÍ</a:t>
          </a:r>
          <a:r>
            <a:rPr lang="cs-CZ" sz="1800" kern="1200" dirty="0" smtClean="0"/>
            <a:t>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err="1" smtClean="0"/>
            <a:t>autor:VAŇOUSOVÁ</a:t>
          </a:r>
          <a:r>
            <a:rPr lang="cs-CZ" sz="1800" kern="1200" dirty="0" smtClean="0"/>
            <a:t>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PRO 3.ROČNÍK_11_párové souhlásky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24515025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 párových souhlásek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327073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správně souhlásky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5281189"/>
              </p:ext>
            </p:extLst>
          </p:nvPr>
        </p:nvGraphicFramePr>
        <p:xfrm>
          <a:off x="1042988" y="2324100"/>
          <a:ext cx="6777036" cy="393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kone</a:t>
                      </a:r>
                      <a:r>
                        <a:rPr lang="cs-CZ" sz="2000" dirty="0" smtClean="0"/>
                        <a:t>- vody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usma</a:t>
                      </a:r>
                      <a:r>
                        <a:rPr lang="cs-CZ" sz="2000" dirty="0" smtClean="0"/>
                        <a:t>-  ří-</a:t>
                      </a:r>
                      <a:r>
                        <a:rPr lang="cs-CZ" sz="2000" dirty="0" err="1" smtClean="0"/>
                        <a:t>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velký </a:t>
                      </a:r>
                      <a:r>
                        <a:rPr lang="cs-CZ" sz="2000" dirty="0" err="1" smtClean="0"/>
                        <a:t>mrá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známý </a:t>
                      </a:r>
                      <a:r>
                        <a:rPr lang="cs-CZ" sz="2000" dirty="0" err="1" smtClean="0"/>
                        <a:t>hla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zimní </a:t>
                      </a:r>
                      <a:r>
                        <a:rPr lang="cs-CZ" sz="2000" dirty="0" err="1" smtClean="0"/>
                        <a:t>obu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zlý </a:t>
                      </a:r>
                      <a:r>
                        <a:rPr lang="cs-CZ" sz="2000" dirty="0" err="1" smtClean="0"/>
                        <a:t>pe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tě-</a:t>
                      </a:r>
                      <a:r>
                        <a:rPr lang="cs-CZ" sz="2000" dirty="0" err="1" smtClean="0"/>
                        <a:t>ký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vů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pěkný obra-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napi</a:t>
                      </a:r>
                      <a:r>
                        <a:rPr lang="cs-CZ" sz="2000" dirty="0" smtClean="0"/>
                        <a:t>-  dědovi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prázdný </a:t>
                      </a:r>
                      <a:r>
                        <a:rPr lang="cs-CZ" sz="2000" dirty="0" err="1" smtClean="0"/>
                        <a:t>ko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otevřená </a:t>
                      </a:r>
                      <a:r>
                        <a:rPr lang="cs-CZ" sz="2000" dirty="0" err="1" smtClean="0"/>
                        <a:t>gará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košík </a:t>
                      </a:r>
                      <a:r>
                        <a:rPr lang="cs-CZ" sz="2000" dirty="0" err="1" smtClean="0"/>
                        <a:t>hu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kostelní  </a:t>
                      </a:r>
                      <a:r>
                        <a:rPr lang="cs-CZ" sz="2000" dirty="0" err="1" smtClean="0"/>
                        <a:t>vě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le</a:t>
                      </a:r>
                      <a:r>
                        <a:rPr lang="cs-CZ" sz="2000" dirty="0" smtClean="0"/>
                        <a:t>-  v kleci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polo-  tu  knihu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náš  </a:t>
                      </a:r>
                      <a:r>
                        <a:rPr lang="cs-CZ" sz="2000" dirty="0" err="1" smtClean="0"/>
                        <a:t>Václa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dobrá  </a:t>
                      </a:r>
                      <a:r>
                        <a:rPr lang="cs-CZ" sz="2000" dirty="0" err="1" smtClean="0"/>
                        <a:t>mrke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známý  mu-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le</a:t>
                      </a:r>
                      <a:r>
                        <a:rPr lang="cs-CZ" sz="2000" dirty="0" smtClean="0"/>
                        <a:t>-  v posteli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známý </a:t>
                      </a:r>
                      <a:r>
                        <a:rPr lang="cs-CZ" sz="2000" dirty="0" err="1" smtClean="0"/>
                        <a:t>fotogra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vl-ký</a:t>
                      </a:r>
                      <a:r>
                        <a:rPr lang="cs-CZ" sz="2000" dirty="0" smtClean="0"/>
                        <a:t>  hadřík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sla-ký</a:t>
                      </a:r>
                      <a:r>
                        <a:rPr lang="cs-CZ" sz="2000" dirty="0" smtClean="0"/>
                        <a:t>  </a:t>
                      </a:r>
                      <a:r>
                        <a:rPr lang="cs-CZ" sz="2000" dirty="0" err="1" smtClean="0"/>
                        <a:t>me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náš  domo-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pěkný  </a:t>
                      </a:r>
                      <a:r>
                        <a:rPr lang="cs-CZ" sz="2000" dirty="0" err="1" smtClean="0"/>
                        <a:t>výkre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plná   ta-</a:t>
                      </a:r>
                      <a:r>
                        <a:rPr lang="cs-CZ" sz="2000" dirty="0" err="1" smtClean="0"/>
                        <a:t>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vysoký</a:t>
                      </a:r>
                      <a:r>
                        <a:rPr lang="cs-CZ" sz="2000" baseline="0" dirty="0" smtClean="0"/>
                        <a:t>  hra-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hodný </a:t>
                      </a:r>
                      <a:r>
                        <a:rPr lang="cs-CZ" sz="2000" dirty="0" err="1" smtClean="0"/>
                        <a:t>Ladisla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6672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správně souhlásky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0219576"/>
              </p:ext>
            </p:extLst>
          </p:nvPr>
        </p:nvGraphicFramePr>
        <p:xfrm>
          <a:off x="1042988" y="2324100"/>
          <a:ext cx="6777036" cy="3962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Konev  vody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usmaž  řízky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velký mráz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známý hlas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zimní obuv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zlý pes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Těžký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 vůz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pěkný obraz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napiš  dědovi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prázdný koš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otevřená garáž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košík hub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kostelní  věž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lev  v kleci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polož  tu  knihu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náš  Václav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dobrá  mrkev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známý  muž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lež v posteli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známý fotograf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vlhký  hadřík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sladký  med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náš  domov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pěkný  výkres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plná taška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vysoký</a:t>
                      </a:r>
                      <a:r>
                        <a:rPr lang="cs-CZ" sz="2000" baseline="0" dirty="0" smtClean="0"/>
                        <a:t>  hrad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hodný Ladislav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043608" y="2698544"/>
            <a:ext cx="1800200" cy="35387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75856" y="2698545"/>
            <a:ext cx="1944216" cy="35387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80112" y="2698545"/>
            <a:ext cx="1728192" cy="35387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173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Doplň správně souhlásky-řešení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4043042"/>
              </p:ext>
            </p:extLst>
          </p:nvPr>
        </p:nvGraphicFramePr>
        <p:xfrm>
          <a:off x="1042988" y="2324100"/>
          <a:ext cx="6777036" cy="393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Konev  vody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usmaž  řízky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velký mráz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známý hlas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zimní obuv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zlý pes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Těžký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 vůz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pěkný obraz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napiš  dědovi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prázdný koš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otevřená garáž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košík hub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kostelní  věž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lev  v kleci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polož  tu  knihu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náš  Václav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dobrá  mrkev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známý  muž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lež v posteli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známý fotograf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vlhký  hadřík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sladký  med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náš  domov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pěkný  výkres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plná taška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vysoký</a:t>
                      </a:r>
                      <a:r>
                        <a:rPr lang="cs-CZ" sz="2000" baseline="0" dirty="0" smtClean="0"/>
                        <a:t>  hrad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hodný Ladislav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2160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284</TotalTime>
  <Words>203</Words>
  <Application>Microsoft Office PowerPoint</Application>
  <PresentationFormat>Předvádění na obrazovce (4:3)</PresentationFormat>
  <Paragraphs>90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Austin</vt:lpstr>
      <vt:lpstr>Prezentace aplikace PowerPoint</vt:lpstr>
      <vt:lpstr>Doplň správně souhlásky</vt:lpstr>
      <vt:lpstr>Doplň správně souhlásky</vt:lpstr>
      <vt:lpstr>Doplň správně souhlásky-řešení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39</cp:revision>
  <dcterms:created xsi:type="dcterms:W3CDTF">2011-10-11T06:33:29Z</dcterms:created>
  <dcterms:modified xsi:type="dcterms:W3CDTF">2011-11-11T17:02:25Z</dcterms:modified>
</cp:coreProperties>
</file>