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D%C5%AFm_U_Kamenn%C3%A9ho_zvon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 descr="F:\vzor k prezenta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79388" y="188913"/>
            <a:ext cx="8785225" cy="6480175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763688" y="3429000"/>
            <a:ext cx="14210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Dějiny umění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03648" y="3717032"/>
            <a:ext cx="2471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Gotické památky v Praze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547664" y="4005064"/>
            <a:ext cx="3593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267744" y="4293096"/>
            <a:ext cx="36590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Mgr. </a:t>
            </a:r>
            <a:r>
              <a:rPr lang="cs-CZ" dirty="0" err="1" smtClean="0">
                <a:solidFill>
                  <a:schemeClr val="bg1"/>
                </a:solidFill>
              </a:rPr>
              <a:t>et</a:t>
            </a:r>
            <a:r>
              <a:rPr lang="cs-CZ" dirty="0" smtClean="0">
                <a:solidFill>
                  <a:schemeClr val="bg1"/>
                </a:solidFill>
              </a:rPr>
              <a:t> Mgr. Kateřina </a:t>
            </a:r>
            <a:r>
              <a:rPr lang="cs-CZ" dirty="0" err="1" smtClean="0">
                <a:solidFill>
                  <a:schemeClr val="bg1"/>
                </a:solidFill>
              </a:rPr>
              <a:t>Plesníková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 err="1" smtClean="0">
                <a:solidFill>
                  <a:schemeClr val="bg1"/>
                </a:solidFill>
              </a:rPr>
              <a:t>DiS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67744" y="4581128"/>
            <a:ext cx="33392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VY_32_INOVACE_PLE.DU.2_1_17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Poznejte významné gotické pražské památky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1. Podle šesti obrázků poznejte a určete významné pražské gotické památky.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2. Ke každé památce napište:</a:t>
            </a:r>
          </a:p>
          <a:p>
            <a:pPr>
              <a:buNone/>
            </a:pPr>
            <a:endParaRPr lang="cs-CZ" b="1" dirty="0" smtClean="0"/>
          </a:p>
          <a:p>
            <a:pPr marL="514350" indent="-514350">
              <a:buAutoNum type="alphaLcParenR"/>
            </a:pPr>
            <a:r>
              <a:rPr lang="cs-CZ" dirty="0"/>
              <a:t>n</a:t>
            </a:r>
            <a:r>
              <a:rPr lang="cs-CZ" dirty="0" smtClean="0"/>
              <a:t>ázev</a:t>
            </a:r>
          </a:p>
          <a:p>
            <a:pPr marL="514350" indent="-514350">
              <a:buAutoNum type="alphaLcParenR"/>
            </a:pPr>
            <a:r>
              <a:rPr lang="cs-CZ" smtClean="0"/>
              <a:t>stavba </a:t>
            </a:r>
            <a:r>
              <a:rPr lang="cs-CZ" dirty="0" smtClean="0"/>
              <a:t>světská nebo sakrální</a:t>
            </a:r>
          </a:p>
          <a:p>
            <a:pPr marL="514350" indent="-514350">
              <a:buAutoNum type="alphaLcParenR"/>
            </a:pPr>
            <a:r>
              <a:rPr lang="cs-CZ" dirty="0"/>
              <a:t>č</a:t>
            </a:r>
            <a:r>
              <a:rPr lang="cs-CZ" dirty="0" smtClean="0"/>
              <a:t>asové zařazení</a:t>
            </a:r>
          </a:p>
          <a:p>
            <a:pPr marL="514350" indent="-514350">
              <a:buAutoNum type="alphaLcParenR"/>
            </a:pPr>
            <a:r>
              <a:rPr lang="cs-CZ" dirty="0" smtClean="0"/>
              <a:t>stavitele (pokud je znám)</a:t>
            </a:r>
          </a:p>
          <a:p>
            <a:pPr marL="514350" indent="-514350">
              <a:buAutoNum type="alphaLcParenR"/>
            </a:pPr>
            <a:r>
              <a:rPr lang="cs-CZ" dirty="0" smtClean="0"/>
              <a:t>stavebníka (pokud je znám)</a:t>
            </a:r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028384" y="593467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1</a:t>
            </a:r>
            <a:endParaRPr lang="cs-CZ" sz="5400" b="1" dirty="0"/>
          </a:p>
        </p:txBody>
      </p:sp>
      <p:pic>
        <p:nvPicPr>
          <p:cNvPr id="7" name="Zástupný symbol pro obsah 6" descr="220px-Praha_Old_Town_sq_U_zvonu_CIMG00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88640"/>
            <a:ext cx="4680520" cy="6254877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524328" y="5445224"/>
            <a:ext cx="2296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2</a:t>
            </a:r>
            <a:endParaRPr lang="cs-CZ" sz="5400" b="1" dirty="0"/>
          </a:p>
        </p:txBody>
      </p:sp>
      <p:pic>
        <p:nvPicPr>
          <p:cNvPr id="8" name="Zástupný symbol pro obsah 7" descr="staronova_synagog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51720" y="260648"/>
            <a:ext cx="4320480" cy="6322654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img-katedrala-sv-vita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7" y="332656"/>
            <a:ext cx="8322125" cy="5544616"/>
          </a:xfrm>
        </p:spPr>
      </p:pic>
      <p:sp>
        <p:nvSpPr>
          <p:cNvPr id="5" name="TextovéPole 4"/>
          <p:cNvSpPr txBox="1"/>
          <p:nvPr/>
        </p:nvSpPr>
        <p:spPr>
          <a:xfrm>
            <a:off x="8028384" y="593467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3</a:t>
            </a:r>
            <a:endParaRPr lang="cs-CZ" sz="54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PIM-PrasnaBrana-PC-Q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4749734" cy="6336704"/>
          </a:xfrm>
        </p:spPr>
      </p:pic>
      <p:sp>
        <p:nvSpPr>
          <p:cNvPr id="5" name="TextovéPole 4"/>
          <p:cNvSpPr txBox="1"/>
          <p:nvPr/>
        </p:nvSpPr>
        <p:spPr>
          <a:xfrm>
            <a:off x="7236296" y="5445224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4</a:t>
            </a:r>
            <a:endParaRPr lang="cs-CZ" sz="54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668344" y="593467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5</a:t>
            </a:r>
            <a:endParaRPr lang="cs-CZ" sz="5400" b="1" dirty="0"/>
          </a:p>
        </p:txBody>
      </p:sp>
      <p:pic>
        <p:nvPicPr>
          <p:cNvPr id="9" name="Zástupný symbol pro obsah 8" descr="974519_140342_radnice_staromests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260648"/>
            <a:ext cx="4752528" cy="6336704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956376" y="593467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6</a:t>
            </a:r>
            <a:endParaRPr lang="cs-CZ" sz="5400" b="1" dirty="0"/>
          </a:p>
        </p:txBody>
      </p:sp>
      <p:pic>
        <p:nvPicPr>
          <p:cNvPr id="7" name="Zástupný symbol pro obsah 6" descr="3534-16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7584842" cy="5688632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Použité obrázky: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http://cs.wikipedia.org</a:t>
            </a:r>
            <a:r>
              <a:rPr lang="pt-BR" dirty="0" smtClean="0"/>
              <a:t> [online]. [cit. 1.6.2013]. Dostupný na WWW: </a:t>
            </a:r>
            <a:r>
              <a:rPr lang="pt-BR" dirty="0" smtClean="0">
                <a:hlinkClick r:id="rId2"/>
              </a:rPr>
              <a:t>http://cs.wikipedia.org/wiki/D%C5%AFm_U_Kamenn%C3%A9ho_zvonu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http://www.hks.re</a:t>
            </a:r>
            <a:r>
              <a:rPr lang="pt-BR" dirty="0" smtClean="0"/>
              <a:t> [online]. [cit. 1.6.2013]. Dostupný na WWW: http://www.hks.re/domains/hks.re/wiki1/doku.php?id=judaismus_-_hurt_rousalova_mikova_svejdova_kocka_drahotova 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http://www.hrad.cz</a:t>
            </a:r>
            <a:r>
              <a:rPr lang="pt-BR" dirty="0" smtClean="0"/>
              <a:t> [online]. [cit. 1.6.2013]. Dostupný na WWW: http://www.hrad.cz/cs/prazsky-hrad/turisticky-rozcestnik/katedrala-sv-vita.shtml  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http://www.youreurope.cz</a:t>
            </a:r>
            <a:r>
              <a:rPr lang="pt-BR" dirty="0" smtClean="0"/>
              <a:t> [online]. [cit. 1.6.2013]. Dostupný na WWW: http://www.youreurope.cz/AfterIndexPage-PHOTOS.html 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http://pamatky.praha.eu</a:t>
            </a:r>
            <a:r>
              <a:rPr lang="pt-BR" dirty="0" smtClean="0"/>
              <a:t> [online]. [cit. 1.6.2013]. Dostupný na WWW: http://pamatky.praha.eu/jnp/cz/aktuality/tiskove_zpravy/tiskove_zpravy-tiskova_zprava_vznikla_pracovni_skupina.html 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http://tapety.superhry.cz</a:t>
            </a:r>
            <a:r>
              <a:rPr lang="pt-BR" dirty="0" smtClean="0"/>
              <a:t> [online]. [cit. 1.6.2013]. Dostupný na WWW: http://tapety.superhry.cz/sidla/mesta/praha/karluv-most/ </a:t>
            </a:r>
            <a:endParaRPr lang="cs-CZ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201</Words>
  <Application>Microsoft Office PowerPoint</Application>
  <PresentationFormat>Předvádění na obrazovce (4:3)</PresentationFormat>
  <Paragraphs>27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Poznejte významné gotické pražské památky</vt:lpstr>
      <vt:lpstr>1. Podle šesti obrázků poznejte a určete významné pražské gotické památky.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Použité obrázky: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Poznej nejvýznamnější pražské památky</dc:title>
  <dc:creator>Olivík Daniel</dc:creator>
  <cp:lastModifiedBy>Olivík Daniel</cp:lastModifiedBy>
  <cp:revision>15</cp:revision>
  <dcterms:created xsi:type="dcterms:W3CDTF">2013-06-01T12:15:37Z</dcterms:created>
  <dcterms:modified xsi:type="dcterms:W3CDTF">2013-06-29T17:09:14Z</dcterms:modified>
</cp:coreProperties>
</file>