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antini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F:\vzor k prezentac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79388" y="188913"/>
            <a:ext cx="8785225" cy="6480175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763688" y="3429000"/>
            <a:ext cx="142109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Dějiny umění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403648" y="3717032"/>
            <a:ext cx="17819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Jan Blažej </a:t>
            </a:r>
            <a:r>
              <a:rPr lang="cs-CZ" dirty="0" err="1" smtClean="0">
                <a:solidFill>
                  <a:schemeClr val="bg1"/>
                </a:solidFill>
              </a:rPr>
              <a:t>Santini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547664" y="4005064"/>
            <a:ext cx="3593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267744" y="4293096"/>
            <a:ext cx="36590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Mgr. </a:t>
            </a:r>
            <a:r>
              <a:rPr lang="cs-CZ" dirty="0" err="1" smtClean="0">
                <a:solidFill>
                  <a:schemeClr val="bg1"/>
                </a:solidFill>
              </a:rPr>
              <a:t>et</a:t>
            </a:r>
            <a:r>
              <a:rPr lang="cs-CZ" dirty="0" smtClean="0">
                <a:solidFill>
                  <a:schemeClr val="bg1"/>
                </a:solidFill>
              </a:rPr>
              <a:t> Mgr. Kateřina </a:t>
            </a:r>
            <a:r>
              <a:rPr lang="cs-CZ" dirty="0" err="1" smtClean="0">
                <a:solidFill>
                  <a:schemeClr val="bg1"/>
                </a:solidFill>
              </a:rPr>
              <a:t>Plesníková</a:t>
            </a:r>
            <a:r>
              <a:rPr lang="cs-CZ" dirty="0" smtClean="0">
                <a:solidFill>
                  <a:schemeClr val="bg1"/>
                </a:solidFill>
              </a:rPr>
              <a:t>, </a:t>
            </a:r>
            <a:r>
              <a:rPr lang="cs-CZ" dirty="0" err="1" smtClean="0">
                <a:solidFill>
                  <a:schemeClr val="bg1"/>
                </a:solidFill>
              </a:rPr>
              <a:t>DiS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267744" y="4581128"/>
            <a:ext cx="332866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smtClean="0">
                <a:solidFill>
                  <a:schemeClr val="bg1"/>
                </a:solidFill>
              </a:rPr>
              <a:t>VY_32_INOVACE_PLE.DU.2_2_26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92696"/>
            <a:ext cx="7772400" cy="1470025"/>
          </a:xfrm>
        </p:spPr>
        <p:txBody>
          <a:bodyPr/>
          <a:lstStyle/>
          <a:p>
            <a:r>
              <a:rPr lang="cs-CZ" dirty="0" smtClean="0"/>
              <a:t>Poznejte stavby Jana Blažeje </a:t>
            </a:r>
            <a:r>
              <a:rPr lang="cs-CZ" dirty="0" err="1" smtClean="0"/>
              <a:t>Santiniho</a:t>
            </a:r>
            <a:r>
              <a:rPr lang="cs-CZ" dirty="0" smtClean="0"/>
              <a:t> </a:t>
            </a:r>
            <a:r>
              <a:rPr lang="cs-CZ" dirty="0" err="1" smtClean="0"/>
              <a:t>Aichela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 descr="220px-KutnáHora-chrám-v-Sedleci2009i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95736" y="2780928"/>
            <a:ext cx="4991240" cy="3312368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42088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1. Podle obrázků poznejte stavby Jana Blažeje </a:t>
            </a:r>
            <a:r>
              <a:rPr lang="cs-CZ" dirty="0" err="1" smtClean="0"/>
              <a:t>Santiniho</a:t>
            </a:r>
            <a:r>
              <a:rPr lang="cs-CZ" dirty="0" smtClean="0"/>
              <a:t> </a:t>
            </a:r>
            <a:r>
              <a:rPr lang="cs-CZ" dirty="0" err="1" smtClean="0"/>
              <a:t>Aichela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8028384" y="5934670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1</a:t>
            </a:r>
            <a:endParaRPr lang="cs-CZ" sz="5400" b="1" dirty="0"/>
          </a:p>
        </p:txBody>
      </p:sp>
      <p:pic>
        <p:nvPicPr>
          <p:cNvPr id="7" name="Zástupný symbol pro obsah 6" descr="krtiny1_b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39552" y="332656"/>
            <a:ext cx="7488832" cy="5616624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524328" y="5445224"/>
            <a:ext cx="22967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2</a:t>
            </a:r>
            <a:endParaRPr lang="cs-CZ" sz="5400" b="1" dirty="0"/>
          </a:p>
        </p:txBody>
      </p:sp>
      <p:pic>
        <p:nvPicPr>
          <p:cNvPr id="8" name="Zástupný symbol pro obsah 7" descr="39afd58d902d02622bb14868ada2770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67543" y="260648"/>
            <a:ext cx="7680853" cy="5184576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8028384" y="5934670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3</a:t>
            </a:r>
            <a:endParaRPr lang="cs-CZ" sz="5400" b="1" dirty="0"/>
          </a:p>
        </p:txBody>
      </p:sp>
      <p:pic>
        <p:nvPicPr>
          <p:cNvPr id="8" name="Zástupný symbol pro obsah 7" descr="zdar-nad-sazavou_1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23528" y="260648"/>
            <a:ext cx="8432630" cy="5616624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812360" y="5589240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4</a:t>
            </a:r>
            <a:endParaRPr lang="cs-CZ" sz="5400" b="1" dirty="0"/>
          </a:p>
        </p:txBody>
      </p:sp>
      <p:pic>
        <p:nvPicPr>
          <p:cNvPr id="8" name="Zástupný symbol pro obsah 7" descr="santini_rajhrad1B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67544" y="188640"/>
            <a:ext cx="7875032" cy="5256584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668344" y="5934670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5</a:t>
            </a:r>
            <a:endParaRPr lang="cs-CZ" sz="5400" b="1" dirty="0"/>
          </a:p>
        </p:txBody>
      </p:sp>
      <p:pic>
        <p:nvPicPr>
          <p:cNvPr id="8" name="Zástupný symbol pro obsah 7" descr="Kladruby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260648"/>
            <a:ext cx="7344816" cy="5683489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Doplňující otázky: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Jak nazýváme styl, ve kterém J.B. </a:t>
            </a:r>
            <a:r>
              <a:rPr lang="cs-CZ" dirty="0" err="1" smtClean="0"/>
              <a:t>Santini</a:t>
            </a:r>
            <a:r>
              <a:rPr lang="cs-CZ" dirty="0" smtClean="0"/>
              <a:t> tvořil?</a:t>
            </a:r>
          </a:p>
          <a:p>
            <a:pPr marL="514350" indent="-514350">
              <a:buAutoNum type="arabicPeriod"/>
            </a:pPr>
            <a:r>
              <a:rPr lang="cs-CZ" dirty="0" smtClean="0"/>
              <a:t>Která stavba je zasvěcena svatému Janu Nepomuckému?</a:t>
            </a:r>
          </a:p>
          <a:p>
            <a:pPr marL="514350" indent="-514350">
              <a:buAutoNum type="arabicPeriod"/>
            </a:pPr>
            <a:r>
              <a:rPr lang="cs-CZ" dirty="0" smtClean="0"/>
              <a:t>S jakými symbolickými tvary se setkáváme v </a:t>
            </a:r>
            <a:r>
              <a:rPr lang="cs-CZ" dirty="0" err="1" smtClean="0"/>
              <a:t>Santiniho</a:t>
            </a:r>
            <a:r>
              <a:rPr lang="cs-CZ" dirty="0" smtClean="0"/>
              <a:t> stavbách?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odpovědi: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Poutní kostel Panny Marie ve Křtinách</a:t>
            </a:r>
          </a:p>
          <a:p>
            <a:pPr marL="514350" indent="-514350">
              <a:buAutoNum type="arabicPeriod"/>
            </a:pPr>
            <a:r>
              <a:rPr lang="cs-CZ" dirty="0" smtClean="0"/>
              <a:t>Klášterní kostel v Sedlci u Kutné Hory</a:t>
            </a:r>
          </a:p>
          <a:p>
            <a:pPr marL="514350" indent="-514350">
              <a:buAutoNum type="arabicPeriod"/>
            </a:pPr>
            <a:r>
              <a:rPr lang="cs-CZ" dirty="0" smtClean="0"/>
              <a:t>Poutní kostel svatého Jana Nepomuckého na Zelené Hoře</a:t>
            </a:r>
          </a:p>
          <a:p>
            <a:pPr marL="514350" indent="-514350">
              <a:buAutoNum type="arabicPeriod"/>
            </a:pPr>
            <a:r>
              <a:rPr lang="cs-CZ" dirty="0" smtClean="0"/>
              <a:t>Klášterní kostel v Rajhradě</a:t>
            </a:r>
          </a:p>
          <a:p>
            <a:pPr marL="514350" indent="-514350">
              <a:buAutoNum type="arabicPeriod"/>
            </a:pPr>
            <a:r>
              <a:rPr lang="cs-CZ" dirty="0" smtClean="0"/>
              <a:t>Klášterní kostel v Kladrubech</a:t>
            </a:r>
          </a:p>
          <a:p>
            <a:pPr marL="514350" indent="-514350">
              <a:buNone/>
            </a:pPr>
            <a:r>
              <a:rPr lang="cs-CZ" dirty="0" smtClean="0"/>
              <a:t>Doplňující otázky:</a:t>
            </a:r>
          </a:p>
          <a:p>
            <a:pPr marL="514350" indent="-514350">
              <a:buAutoNum type="arabicPeriod"/>
            </a:pPr>
            <a:r>
              <a:rPr lang="cs-CZ" dirty="0" smtClean="0"/>
              <a:t>barokní gotika</a:t>
            </a:r>
          </a:p>
          <a:p>
            <a:pPr marL="514350" indent="-514350">
              <a:buAutoNum type="arabicPeriod"/>
            </a:pPr>
            <a:r>
              <a:rPr lang="cs-CZ" dirty="0" smtClean="0"/>
              <a:t>stavba č.3</a:t>
            </a:r>
          </a:p>
          <a:p>
            <a:pPr marL="514350" indent="-514350">
              <a:buAutoNum type="arabicPeriod"/>
            </a:pPr>
            <a:r>
              <a:rPr lang="cs-CZ" dirty="0" smtClean="0"/>
              <a:t>např. hvězda (symbol sv. Jana Nepomuckého či </a:t>
            </a:r>
            <a:r>
              <a:rPr lang="cs-CZ" smtClean="0"/>
              <a:t>Panny Marie)</a:t>
            </a: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Použité obrázky: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514350" indent="-514350">
              <a:buAutoNum type="arabicPeriod"/>
            </a:pPr>
            <a:r>
              <a:rPr lang="pt-BR" dirty="0" smtClean="0"/>
              <a:t>AUTOR NEUVEDEN. </a:t>
            </a:r>
            <a:r>
              <a:rPr lang="pt-BR" i="1" dirty="0" smtClean="0"/>
              <a:t>http://www.santini.cz/krtiny.html</a:t>
            </a:r>
            <a:r>
              <a:rPr lang="pt-BR" dirty="0" smtClean="0"/>
              <a:t> [online]. [cit. 15.6.2013]. Dostupný na WWW: http://www.santini.cz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pt-BR" dirty="0" smtClean="0"/>
              <a:t>AUTOR NEUVEDEN. </a:t>
            </a:r>
            <a:r>
              <a:rPr lang="pt-BR" i="1" dirty="0" smtClean="0"/>
              <a:t>http://www.prague-transfers-services.com</a:t>
            </a:r>
            <a:r>
              <a:rPr lang="pt-BR" dirty="0" smtClean="0"/>
              <a:t> [online]. [cit. 15.6.2013]. Dostupný na WWW: http://www.prague-transfers-services.com/cs/vylet-kutna-hora-41/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pt-BR" dirty="0" smtClean="0"/>
              <a:t>AUTOR NEUVEDEN. </a:t>
            </a:r>
            <a:r>
              <a:rPr lang="pt-BR" i="1" dirty="0" smtClean="0"/>
              <a:t>http://traveladvisor.pl</a:t>
            </a:r>
            <a:r>
              <a:rPr lang="pt-BR" dirty="0" smtClean="0"/>
              <a:t> [online]. [cit. 15.6.2013]. Dostupný na WWW: http://traveladvisor.pl/2013/03/nieznane-czechy-5-atrakcji-o-ktorych-najpewniej-nie-slyszales/</a:t>
            </a:r>
            <a:endParaRPr lang="cs-CZ" dirty="0" smtClean="0"/>
          </a:p>
          <a:p>
            <a:pPr marL="514350" indent="-514350">
              <a:buFont typeface="Arial" pitchFamily="34" charset="0"/>
              <a:buAutoNum type="arabicPeriod"/>
            </a:pPr>
            <a:r>
              <a:rPr lang="pt-BR" dirty="0" smtClean="0"/>
              <a:t>AUTOR NEUVEDEN. </a:t>
            </a:r>
            <a:r>
              <a:rPr lang="pt-BR" i="1" dirty="0" smtClean="0"/>
              <a:t>http://www.santini.cz/</a:t>
            </a:r>
            <a:r>
              <a:rPr lang="cs-CZ" i="1" dirty="0" err="1" smtClean="0"/>
              <a:t>rajhrad</a:t>
            </a:r>
            <a:r>
              <a:rPr lang="pt-BR" i="1" dirty="0" smtClean="0"/>
              <a:t>.html</a:t>
            </a:r>
            <a:r>
              <a:rPr lang="pt-BR" dirty="0" smtClean="0"/>
              <a:t> [online]. [cit. 15.6.2013]. Dostupný na WWW: </a:t>
            </a:r>
            <a:r>
              <a:rPr lang="pt-BR" dirty="0" smtClean="0">
                <a:hlinkClick r:id="rId2"/>
              </a:rPr>
              <a:t>http://www.santini.cz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pt-BR" dirty="0" smtClean="0"/>
              <a:t>AUTOR NEUVEDEN. </a:t>
            </a:r>
            <a:r>
              <a:rPr lang="pt-BR" i="1" dirty="0" smtClean="0"/>
              <a:t>http://adyweb.ic.cz</a:t>
            </a:r>
            <a:r>
              <a:rPr lang="pt-BR" dirty="0" smtClean="0"/>
              <a:t> [online]. [cit. 15.6.2013]. Dostupný na WWW: http://adyweb.ic.cz/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pt-BR" dirty="0" smtClean="0"/>
              <a:t>AUTOR NEUVEDEN. </a:t>
            </a:r>
            <a:r>
              <a:rPr lang="pt-BR" i="1" dirty="0" smtClean="0"/>
              <a:t>http://cs.wikipedia.org</a:t>
            </a:r>
            <a:r>
              <a:rPr lang="pt-BR" dirty="0" smtClean="0"/>
              <a:t> [online]. [cit. 15.6.2013]. Dostupný na WWW: http://cs.wikipedia.org/wiki/Svat%C3%BD_Ji%C5%99%C3%AD</a:t>
            </a:r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365</TotalTime>
  <Words>258</Words>
  <Application>Microsoft Office PowerPoint</Application>
  <PresentationFormat>Předvádění na obrazovce (4:3)</PresentationFormat>
  <Paragraphs>37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Poznejte stavby Jana Blažeje Santiniho Aichela</vt:lpstr>
      <vt:lpstr>1. Podle obrázků poznejte stavby Jana Blažeje Santiniho Aichela.</vt:lpstr>
      <vt:lpstr>Snímek 4</vt:lpstr>
      <vt:lpstr>Snímek 5</vt:lpstr>
      <vt:lpstr>Snímek 6</vt:lpstr>
      <vt:lpstr>Snímek 7</vt:lpstr>
      <vt:lpstr>Snímek 8</vt:lpstr>
      <vt:lpstr>Doplňující otázky:</vt:lpstr>
      <vt:lpstr>Správné odpovědi:</vt:lpstr>
      <vt:lpstr>Použité obrázky: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Poznej nejvýznamnější pražské památky</dc:title>
  <dc:creator>Olivík Daniel</dc:creator>
  <cp:lastModifiedBy>Olivík Daniel</cp:lastModifiedBy>
  <cp:revision>35</cp:revision>
  <dcterms:created xsi:type="dcterms:W3CDTF">2013-06-01T12:15:37Z</dcterms:created>
  <dcterms:modified xsi:type="dcterms:W3CDTF">2013-06-26T22:39:53Z</dcterms:modified>
</cp:coreProperties>
</file>