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61" r:id="rId2"/>
    <p:sldId id="256" r:id="rId3"/>
    <p:sldId id="258" r:id="rId4"/>
    <p:sldId id="257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C0425-92C4-482D-8659-7C77F151EBE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66B5D-8FB9-46DF-B360-CCB88FD0B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716988558"/>
                </p:ext>
              </p:extLst>
            </p:nvPr>
          </p:nvGraphicFramePr>
          <p:xfrm>
            <a:off x="394830" y="1364894"/>
            <a:ext cx="8388945" cy="3884091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VY_32_INOVACE_XIII_Př2_1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Hana Havlová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Přírodopis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Botanika - kořen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Šestý, sedmý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1. 2. 2013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je  určen pro výklad, zápis a procvičení učiva. </a:t>
                        </a:r>
                        <a:endPara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7" name="Obdélník 6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1304557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chemeClr val="bg2">
                    <a:lumMod val="25000"/>
                  </a:schemeClr>
                </a:solidFill>
              </a:rPr>
              <a:t>KOŘEN</a:t>
            </a:r>
            <a:endParaRPr lang="cs-CZ" sz="6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= podzemní část rostliny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Funkce: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upevňuje rostlinu v zemi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čerpá vodu a minerální látky</a:t>
            </a:r>
          </a:p>
          <a:p>
            <a:pPr marL="971550" lvl="1" indent="-514350">
              <a:buNone/>
            </a:pPr>
            <a:endParaRPr lang="cs-CZ" dirty="0" smtClean="0"/>
          </a:p>
          <a:p>
            <a:pPr marL="971550" lvl="1" indent="-514350">
              <a:buNone/>
            </a:pPr>
            <a:r>
              <a:rPr lang="cs-CZ" dirty="0" smtClean="0"/>
              <a:t>+   v některých případech ukládá zásobní látky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Typy kořenových soustav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6" name="Zástupný symbol pro obsah 5" descr="koře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1628800"/>
            <a:ext cx="4051938" cy="4525963"/>
          </a:xfrm>
        </p:spPr>
      </p:pic>
      <p:sp>
        <p:nvSpPr>
          <p:cNvPr id="14" name="TextovéPole 13"/>
          <p:cNvSpPr txBox="1"/>
          <p:nvPr/>
        </p:nvSpPr>
        <p:spPr>
          <a:xfrm flipH="1">
            <a:off x="2339752" y="162880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hlavní kořen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932040" y="162880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svazčité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07904" y="429309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zásobní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KDE MÁ KOŘEN ČEPIČKU A VLÁSKY? </a:t>
            </a:r>
            <a:r>
              <a:rPr lang="cs-CZ" dirty="0" smtClean="0">
                <a:solidFill>
                  <a:srgbClr val="FF0000"/>
                </a:solidFill>
                <a:sym typeface="Wingdings" pitchFamily="2" charset="2"/>
              </a:rPr>
              <a:t>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Růstový vrchol kořene je kryt </a:t>
            </a:r>
            <a:r>
              <a:rPr lang="cs-CZ" sz="2800" dirty="0" smtClean="0"/>
              <a:t>ČEPIČKOU</a:t>
            </a:r>
          </a:p>
          <a:p>
            <a:pPr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    (=speciální ochrannou vrstvou), která proráží půdu.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</a:t>
            </a: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Nejjemnějším vrcholovým kořínkům zasahujícím do nových částí půdy říkáme </a:t>
            </a:r>
            <a:r>
              <a:rPr lang="cs-CZ" sz="2800" dirty="0" smtClean="0"/>
              <a:t>KOŘENOVÉ VLÁSKY.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JSME SI ZAPAMATOVALI?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Proč nemůže rostlina bez kořenů žít?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Jaké typy kořenových soustav rozeznáváme?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Co jsou to kořenové vlásky?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 označujeme vrchní vrstvu růstového              vrcholu kořene?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Co nám o kořenu prozrazuje jeho </a:t>
            </a:r>
            <a:r>
              <a:rPr lang="cs-CZ" sz="2800" dirty="0" err="1" smtClean="0"/>
              <a:t>ztlustlý</a:t>
            </a:r>
            <a:r>
              <a:rPr lang="cs-CZ" sz="2800" dirty="0" smtClean="0"/>
              <a:t> tvar?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Ukotvuje rostlinu v zemi, nasává vodu a minerální látky.</a:t>
            </a:r>
          </a:p>
          <a:p>
            <a:pPr marL="514350" indent="-514350">
              <a:buAutoNum type="arabicPeriod"/>
            </a:pPr>
            <a:r>
              <a:rPr lang="cs-CZ" dirty="0" smtClean="0"/>
              <a:t>Hlavní kořen s postranními, svazčité.</a:t>
            </a:r>
          </a:p>
          <a:p>
            <a:pPr marL="514350" indent="-514350">
              <a:buAutoNum type="arabicPeriod"/>
            </a:pPr>
            <a:r>
              <a:rPr lang="cs-CZ" dirty="0" smtClean="0"/>
              <a:t>Nejjemnější vrcholové kořínky.</a:t>
            </a:r>
          </a:p>
          <a:p>
            <a:pPr marL="514350" indent="-514350">
              <a:buAutoNum type="arabicPeriod"/>
            </a:pPr>
            <a:r>
              <a:rPr lang="cs-CZ" dirty="0" smtClean="0"/>
              <a:t>Kořenová čepička.</a:t>
            </a:r>
          </a:p>
          <a:p>
            <a:pPr marL="514350" indent="-514350">
              <a:buAutoNum type="arabicPeriod"/>
            </a:pPr>
            <a:r>
              <a:rPr lang="cs-CZ" dirty="0" smtClean="0"/>
              <a:t>Má zásobní funkci.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26727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130</TotalTime>
  <Words>177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KOŘEN</vt:lpstr>
      <vt:lpstr>Prezentace aplikace PowerPoint</vt:lpstr>
      <vt:lpstr>Typy kořenových soustav</vt:lpstr>
      <vt:lpstr>KDE MÁ KOŘEN ČEPIČKU A VLÁSKY? </vt:lpstr>
      <vt:lpstr>CO JSME SI ZAPAMATOVALI?</vt:lpstr>
      <vt:lpstr>Správné odpovědi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KOŘEN</dc:title>
  <dc:creator>Luděk Havel</dc:creator>
  <cp:lastModifiedBy>Hana Havlova</cp:lastModifiedBy>
  <cp:revision>14</cp:revision>
  <dcterms:created xsi:type="dcterms:W3CDTF">2013-06-30T12:19:51Z</dcterms:created>
  <dcterms:modified xsi:type="dcterms:W3CDTF">2013-07-01T07:20:14Z</dcterms:modified>
</cp:coreProperties>
</file>