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4A11A-0496-4D48-A666-F55885EDA4E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A7FEA-4ECF-4CA8-AAD0-681278A645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4A11A-0496-4D48-A666-F55885EDA4E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A7FEA-4ECF-4CA8-AAD0-681278A645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4A11A-0496-4D48-A666-F55885EDA4E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A7FEA-4ECF-4CA8-AAD0-681278A645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4A11A-0496-4D48-A666-F55885EDA4E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A7FEA-4ECF-4CA8-AAD0-681278A645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4A11A-0496-4D48-A666-F55885EDA4E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A7FEA-4ECF-4CA8-AAD0-681278A645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4A11A-0496-4D48-A666-F55885EDA4E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A7FEA-4ECF-4CA8-AAD0-681278A645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4A11A-0496-4D48-A666-F55885EDA4E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A7FEA-4ECF-4CA8-AAD0-681278A645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4A11A-0496-4D48-A666-F55885EDA4E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A7FEA-4ECF-4CA8-AAD0-681278A645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4A11A-0496-4D48-A666-F55885EDA4E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A7FEA-4ECF-4CA8-AAD0-681278A645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4A11A-0496-4D48-A666-F55885EDA4E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A7FEA-4ECF-4CA8-AAD0-681278A645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4A11A-0496-4D48-A666-F55885EDA4E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A7FEA-4ECF-4CA8-AAD0-681278A645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34A11A-0496-4D48-A666-F55885EDA4E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7A7FEA-4ECF-4CA8-AAD0-681278A6451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Skupina 13"/>
          <p:cNvGrpSpPr/>
          <p:nvPr/>
        </p:nvGrpSpPr>
        <p:grpSpPr>
          <a:xfrm>
            <a:off x="395536" y="188640"/>
            <a:ext cx="8388945" cy="6400221"/>
            <a:chOff x="394830" y="500798"/>
            <a:chExt cx="8388945" cy="6400221"/>
          </a:xfrm>
        </p:grpSpPr>
        <p:graphicFrame>
          <p:nvGraphicFramePr>
            <p:cNvPr id="4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1457924936"/>
                </p:ext>
              </p:extLst>
            </p:nvPr>
          </p:nvGraphicFramePr>
          <p:xfrm>
            <a:off x="394830" y="1364894"/>
            <a:ext cx="8388945" cy="3884091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+mn-lt"/>
                            <a:cs typeface="Arial" charset="0"/>
                          </a:rPr>
                          <a:t>VY_32_INOVACE_XIII_Př2_2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Mgr. Hana Havlová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Přírodopis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Botanika 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- list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Šestý, sedmý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2. 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2. 2013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2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Materiál je  určen pro výklad, zápis a procvičení učiva.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7" name="Obdélník 6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8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9" name="Obrázek 8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:p14="http://schemas.microsoft.com/office/powerpoint/2010/main" val="2477963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628800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LIST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3933056"/>
            <a:ext cx="6400800" cy="1752600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-umožňuje rostlině : dýchání</a:t>
            </a:r>
          </a:p>
          <a:p>
            <a:pPr algn="l"/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		     fotosyntézu				     odpařování vody</a:t>
            </a:r>
            <a:r>
              <a:rPr lang="cs-CZ" dirty="0" smtClean="0"/>
              <a:t>					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Stavba listu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4" name="Zástupný symbol pro obsah 3" descr="list_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926080" y="2904585"/>
            <a:ext cx="3291840" cy="1917192"/>
          </a:xfrm>
        </p:spPr>
      </p:pic>
      <p:cxnSp>
        <p:nvCxnSpPr>
          <p:cNvPr id="6" name="Přímá spojovací šipka 5"/>
          <p:cNvCxnSpPr/>
          <p:nvPr/>
        </p:nvCxnSpPr>
        <p:spPr>
          <a:xfrm>
            <a:off x="3275856" y="2852936"/>
            <a:ext cx="1008112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2771800" y="249289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čepel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25" name="Přímá spojovací šipka 24"/>
          <p:cNvCxnSpPr/>
          <p:nvPr/>
        </p:nvCxnSpPr>
        <p:spPr>
          <a:xfrm flipH="1" flipV="1">
            <a:off x="5508104" y="3501008"/>
            <a:ext cx="1152128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flipV="1">
            <a:off x="3779912" y="3717032"/>
            <a:ext cx="432048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6732240" y="3933056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řapík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347864" y="4725144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žilky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Tvary listů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4" name="Zástupný symbol pro obsah 3" descr="list_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79576" y="2397093"/>
            <a:ext cx="6784848" cy="2932176"/>
          </a:xfrm>
        </p:spPr>
      </p:pic>
      <p:sp>
        <p:nvSpPr>
          <p:cNvPr id="5" name="TextovéPole 4"/>
          <p:cNvSpPr txBox="1"/>
          <p:nvPr/>
        </p:nvSpPr>
        <p:spPr>
          <a:xfrm>
            <a:off x="1907704" y="2348880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jednoduché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36096" y="2348880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složené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Typy žilnatiny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4" name="Zástupný symbol pro obsah 3" descr="list_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13916" y="1941417"/>
            <a:ext cx="5916168" cy="3843528"/>
          </a:xfrm>
        </p:spPr>
      </p:pic>
      <p:sp>
        <p:nvSpPr>
          <p:cNvPr id="5" name="TextovéPole 4"/>
          <p:cNvSpPr txBox="1"/>
          <p:nvPr/>
        </p:nvSpPr>
        <p:spPr>
          <a:xfrm>
            <a:off x="2051720" y="1916832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souběžná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80112" y="184482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síťnatá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Stavba listu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332037"/>
            <a:ext cx="8229600" cy="4525963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povrch listu kryje na spodní i svrchní straně pokožka (na spodní straně s průduchy)</a:t>
            </a:r>
          </a:p>
          <a:p>
            <a:pPr>
              <a:buFontTx/>
              <a:buChar char="-"/>
            </a:pPr>
            <a:endParaRPr lang="cs-CZ" sz="2800" dirty="0" smtClean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mezi nimi je dužnina se žilkami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Dokonči větu tak, aby dávala smysl: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Listy slouží rostlinám k  ……………………………....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Voda a důležité látky proudí listy …………………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Dbáme na to, aby pokojové rostliny byly bez zaprášených listů, protože…………………………….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144</Words>
  <Application>Microsoft Office PowerPoint</Application>
  <PresentationFormat>Předvádění na obrazovce (4:3)</PresentationFormat>
  <Paragraphs>43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LIST</vt:lpstr>
      <vt:lpstr>Stavba listu</vt:lpstr>
      <vt:lpstr>Tvary listů</vt:lpstr>
      <vt:lpstr>Typy žilnatiny</vt:lpstr>
      <vt:lpstr>Stavba listu</vt:lpstr>
      <vt:lpstr>Dokonči větu tak, aby dávala smysl: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LIST</dc:title>
  <dc:creator>Luděk Havel</dc:creator>
  <cp:lastModifiedBy>Hana Havlova</cp:lastModifiedBy>
  <cp:revision>5</cp:revision>
  <dcterms:created xsi:type="dcterms:W3CDTF">2013-06-30T15:45:09Z</dcterms:created>
  <dcterms:modified xsi:type="dcterms:W3CDTF">2013-07-01T07:34:35Z</dcterms:modified>
</cp:coreProperties>
</file>