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AC8C3-5074-4CC2-9608-20A6CFBC7C6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1B3F9-5214-46C8-BD77-C916BCFE0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299714406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-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stonek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17789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= nadzemní část rostliny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Funkce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Rozvádí:	</a:t>
            </a:r>
          </a:p>
          <a:p>
            <a:pPr>
              <a:buNone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vodu s minerálními látkami z kořenů do listů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ústrojné látky z listů do kořenů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látky proudí cévními svazky, tzv. ŽILKAMI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DUŽNATÝ STONEK (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byliny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Zástupný symbol pro obsah 3" descr="bylinné stonky_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628800"/>
            <a:ext cx="7148546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DŘEVNATÝ STONEK (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dřeviny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Zástupný symbol pro obsah 3" descr="dřevnatý ston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4" y="2204864"/>
            <a:ext cx="3197352" cy="3429000"/>
          </a:xfrm>
        </p:spPr>
      </p:pic>
      <p:cxnSp>
        <p:nvCxnSpPr>
          <p:cNvPr id="6" name="Přímá spojovací šipka 5"/>
          <p:cNvCxnSpPr/>
          <p:nvPr/>
        </p:nvCxnSpPr>
        <p:spPr>
          <a:xfrm flipH="1" flipV="1">
            <a:off x="2915816" y="1916832"/>
            <a:ext cx="79208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5364088" y="2780928"/>
            <a:ext cx="115212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139952" y="3212976"/>
            <a:ext cx="28803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763688" y="15567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kůra (borka)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24928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lýko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4797152"/>
            <a:ext cx="1368152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dřevo (letokruhy)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Některé přeměny stonků: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ukládáním zásobních látek stonek dužnatí a tloustne – vznik hlíz a cibulí: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např. stonková hlíza …………. kedlubna</a:t>
            </a:r>
          </a:p>
          <a:p>
            <a:pPr>
              <a:buNone/>
            </a:pPr>
            <a:r>
              <a:rPr lang="cs-CZ" dirty="0" smtClean="0"/>
              <a:t>              oddenková hlíza ……… brambora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    cibule ……………………… tulipán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Co jsme si zapamatovali?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76872"/>
            <a:ext cx="8435280" cy="3849291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Které látky proudí stonkem?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typy dužnatých stonků rozeznáváme?</a:t>
            </a:r>
          </a:p>
          <a:p>
            <a:pPr marL="514350" indent="-514350">
              <a:buAutoNum type="arabicPeriod"/>
            </a:pPr>
            <a:r>
              <a:rPr lang="cs-CZ" dirty="0" smtClean="0"/>
              <a:t>V čem jsou vedeny roztoky v dužnatých stoncích?</a:t>
            </a:r>
          </a:p>
          <a:p>
            <a:pPr marL="514350" indent="-514350">
              <a:buAutoNum type="arabicPeriod"/>
            </a:pPr>
            <a:r>
              <a:rPr lang="cs-CZ" dirty="0" smtClean="0"/>
              <a:t>Jmenuj vrstvy dřevnatého stonku(kmenu).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/>
          <a:lstStyle/>
          <a:p>
            <a:r>
              <a:rPr lang="cs-CZ" dirty="0" smtClean="0"/>
              <a:t>Vyber správnou 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38778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1. Borka je:   a) borový les 		b)malá borovice		c) kůra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2. Přírůstky dřeva jsou:	a) letokruhy	b) samorosty	c) letorosty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3. Brambora je:	a)kořen		b) oddenková hlíza	c) plod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4. Stéblo se používalo jako:  a) brčko	b)  jídlo	 c) psací 	potřeba	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Správné odpovědi:</a:t>
            </a:r>
            <a:r>
              <a:rPr lang="cs-CZ" dirty="0"/>
              <a:t>	</a:t>
            </a:r>
            <a:r>
              <a:rPr lang="cs-CZ" dirty="0" smtClean="0"/>
              <a:t>1c, 2a, 3b, 4a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172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STONEK</vt:lpstr>
      <vt:lpstr>Funkce</vt:lpstr>
      <vt:lpstr>A) DUŽNATÝ STONEK (byliny)</vt:lpstr>
      <vt:lpstr>B) DŘEVNATÝ STONEK (dřeviny)</vt:lpstr>
      <vt:lpstr>Některé přeměny stonků:</vt:lpstr>
      <vt:lpstr>Co jsme si zapamatovali?</vt:lpstr>
      <vt:lpstr>Vyber správnou odpověď: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Luděk Havel</dc:creator>
  <cp:lastModifiedBy>Hana Havlova</cp:lastModifiedBy>
  <cp:revision>7</cp:revision>
  <dcterms:created xsi:type="dcterms:W3CDTF">2013-06-30T14:53:50Z</dcterms:created>
  <dcterms:modified xsi:type="dcterms:W3CDTF">2013-07-01T07:39:46Z</dcterms:modified>
</cp:coreProperties>
</file>