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055BC-EBA5-49B1-BCCC-961BA5C64D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8F193-4FBD-4E1C-9CC9-C0009C94F6C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135597436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– vegetativní rozmnožování rostlin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629210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Vegetativní rozmnožování rostlin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= množení rostlin některou částí rostlinného těla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Druhy vegetativního rozmnožování: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šlahouny</a:t>
            </a:r>
            <a:r>
              <a:rPr lang="cs-CZ" dirty="0" smtClean="0"/>
              <a:t> – jahodník, zelenec,…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cibulemi</a:t>
            </a:r>
            <a:r>
              <a:rPr lang="cs-CZ" dirty="0" smtClean="0"/>
              <a:t> – česnek, tulipán,…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oddenky</a:t>
            </a:r>
            <a:r>
              <a:rPr lang="cs-CZ" dirty="0" smtClean="0"/>
              <a:t> – konvalinka, pýr,…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hlízami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brambory, jiřiny,…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kořenovými pupeny </a:t>
            </a:r>
            <a:r>
              <a:rPr lang="cs-CZ" dirty="0" smtClean="0"/>
              <a:t>– maliník, ostružiník,…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řízky</a:t>
            </a:r>
            <a:r>
              <a:rPr lang="cs-CZ" dirty="0" smtClean="0"/>
              <a:t> – muškáty, vrba,…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hřížením</a:t>
            </a:r>
            <a:r>
              <a:rPr lang="cs-CZ" dirty="0" smtClean="0"/>
              <a:t> – rybíz, zlatice,…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roubováním</a:t>
            </a:r>
            <a:r>
              <a:rPr lang="cs-CZ" dirty="0" smtClean="0"/>
              <a:t> – ovocné stromy, růže,…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Vyber, které užitkové plodiny bude zahradník pěstovat ze semen a pro které zvolí vegetativní rozmnožování: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hrách	cibule	slunečnice</a:t>
            </a:r>
          </a:p>
          <a:p>
            <a:pPr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dirty="0">
                <a:solidFill>
                  <a:srgbClr val="C00000"/>
                </a:solidFill>
              </a:rPr>
              <a:t>	</a:t>
            </a:r>
            <a:r>
              <a:rPr lang="cs-CZ" sz="3600" dirty="0" smtClean="0">
                <a:solidFill>
                  <a:srgbClr val="C00000"/>
                </a:solidFill>
              </a:rPr>
              <a:t>ředkvičky	mrkev	brambory</a:t>
            </a:r>
          </a:p>
          <a:p>
            <a:pPr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tulipány	jahody	kopr		česnek</a:t>
            </a:r>
          </a:p>
          <a:p>
            <a:pPr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dirty="0">
                <a:solidFill>
                  <a:srgbClr val="C00000"/>
                </a:solidFill>
              </a:rPr>
              <a:t>	</a:t>
            </a:r>
            <a:r>
              <a:rPr lang="cs-CZ" sz="3600" dirty="0" smtClean="0">
                <a:solidFill>
                  <a:srgbClr val="C00000"/>
                </a:solidFill>
              </a:rPr>
              <a:t>fazole	jiřiny		růže		pórek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Utvoř dvojice: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listový řízek			a) tulipán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oddenek			b) brambora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hlíza				c) muškát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cibule				d) zelenec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šlahoun				e) pýr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Správná řešení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Plodiny ze semen: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hrách, slunečnice, ředkvičky,</a:t>
            </a:r>
          </a:p>
          <a:p>
            <a:pPr>
              <a:buNone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			 mrkev, kopr, fazole   	    			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Plodiny vegetativně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: cibule, brambory, tulipány, </a:t>
            </a:r>
          </a:p>
          <a:p>
            <a:pPr>
              <a:buNone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			      jahody, česnek, jiřiny, růže, </a:t>
            </a:r>
          </a:p>
          <a:p>
            <a:pPr>
              <a:buNone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			      pórek</a:t>
            </a:r>
          </a:p>
          <a:p>
            <a:pPr>
              <a:buNone/>
            </a:pP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Dvojice :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1c, 2e, 3b, 4a, 5d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168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Vegetativní rozmnožování rostlin</vt:lpstr>
      <vt:lpstr>Druhy vegetativního rozmnožování:</vt:lpstr>
      <vt:lpstr>Vyber, které užitkové plodiny bude zahradník pěstovat ze semen a pro které zvolí vegetativní rozmnožování:</vt:lpstr>
      <vt:lpstr>Utvoř dvojice:</vt:lpstr>
      <vt:lpstr>Správná 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Vegetativní rozmnožování rostlin</dc:title>
  <dc:creator>Luděk Havel</dc:creator>
  <cp:lastModifiedBy>Hana Havlova</cp:lastModifiedBy>
  <cp:revision>6</cp:revision>
  <dcterms:created xsi:type="dcterms:W3CDTF">2013-06-30T16:38:54Z</dcterms:created>
  <dcterms:modified xsi:type="dcterms:W3CDTF">2013-07-01T07:46:55Z</dcterms:modified>
</cp:coreProperties>
</file>