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72" r:id="rId11"/>
    <p:sldId id="274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zpravy.ihned.cz/c1-59485570-lidice-sousosi-zavrazdene-deti-uchytilova-hampl-pamatnik" TargetMode="External"/><Relationship Id="rId2" Type="http://schemas.openxmlformats.org/officeDocument/2006/relationships/hyperlink" Target="http://studio.abalon.cz/cn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F:\vzor k prezent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88913"/>
            <a:ext cx="8785225" cy="6480175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763688" y="3429000"/>
            <a:ext cx="1421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Dějiny umění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31640" y="3717032"/>
            <a:ext cx="3422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Česká historie v uměleckých dílech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47664" y="4005064"/>
            <a:ext cx="359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67744" y="4293096"/>
            <a:ext cx="3659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Mgr. </a:t>
            </a:r>
            <a:r>
              <a:rPr lang="cs-CZ" dirty="0" err="1" smtClean="0">
                <a:solidFill>
                  <a:schemeClr val="bg1"/>
                </a:solidFill>
              </a:rPr>
              <a:t>et</a:t>
            </a:r>
            <a:r>
              <a:rPr lang="cs-CZ" dirty="0" smtClean="0">
                <a:solidFill>
                  <a:schemeClr val="bg1"/>
                </a:solidFill>
              </a:rPr>
              <a:t> Mgr. Kateřina </a:t>
            </a:r>
            <a:r>
              <a:rPr lang="cs-CZ" dirty="0" err="1" smtClean="0">
                <a:solidFill>
                  <a:schemeClr val="bg1"/>
                </a:solidFill>
              </a:rPr>
              <a:t>Plesníková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DiS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67744" y="4653136"/>
            <a:ext cx="3328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VY_32_INOVACE_PLE.DU.4_2_36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historie v uměleckých dílech: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- Poznáte významné události z české historie?</a:t>
            </a:r>
            <a:br>
              <a:rPr lang="cs-CZ" dirty="0" smtClean="0"/>
            </a:br>
            <a:r>
              <a:rPr lang="cs-CZ" dirty="0" smtClean="0"/>
              <a:t>- U každého obrázku najdete autora nebo název díla a dobu jeho vzniku.</a:t>
            </a:r>
            <a:br>
              <a:rPr lang="cs-CZ" dirty="0" smtClean="0"/>
            </a:br>
            <a:r>
              <a:rPr lang="cs-CZ" dirty="0" smtClean="0"/>
              <a:t>- K obrázkům napište událost, kterou vyjadřují a její letopočet.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80526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1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5949280"/>
            <a:ext cx="81966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Gumpoldova</a:t>
            </a:r>
            <a:r>
              <a:rPr lang="cs-CZ" sz="3200" dirty="0" smtClean="0"/>
              <a:t> legenda o svatém Václavu, kol. 999</a:t>
            </a:r>
            <a:endParaRPr lang="cs-CZ" sz="3200" dirty="0"/>
          </a:p>
        </p:txBody>
      </p:sp>
      <p:pic>
        <p:nvPicPr>
          <p:cNvPr id="9" name="Zástupný symbol pro obsah 8" descr="201109271146_svvacla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7632848" cy="560060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95536" y="5661248"/>
            <a:ext cx="2296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2</a:t>
            </a:r>
            <a:endParaRPr lang="cs-CZ" sz="5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43608" y="5877272"/>
            <a:ext cx="5814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Reliéf z Juditina mostu, před 1172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6" descr="vlada_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7" y="260648"/>
            <a:ext cx="4968552" cy="563930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3</a:t>
            </a:r>
            <a:endParaRPr lang="cs-CZ" sz="5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7584" y="5949280"/>
            <a:ext cx="33698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Václav Brožík, 1883</a:t>
            </a:r>
            <a:endParaRPr lang="cs-CZ" sz="3200" dirty="0"/>
          </a:p>
        </p:txBody>
      </p:sp>
      <p:pic>
        <p:nvPicPr>
          <p:cNvPr id="9" name="Zástupný symbol pro obsah 8" descr="historie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278085" cy="525658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9512" y="544522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4</a:t>
            </a:r>
            <a:endParaRPr lang="cs-CZ" sz="5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5661248"/>
            <a:ext cx="229306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Jenský kodex </a:t>
            </a:r>
          </a:p>
          <a:p>
            <a:r>
              <a:rPr lang="cs-CZ" sz="3000" dirty="0" smtClean="0"/>
              <a:t>1490 - 1510</a:t>
            </a:r>
          </a:p>
        </p:txBody>
      </p:sp>
      <p:pic>
        <p:nvPicPr>
          <p:cNvPr id="9" name="Zástupný symbol pro obsah 8" descr="g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39952" y="260648"/>
            <a:ext cx="4474783" cy="626469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5</a:t>
            </a:r>
            <a:endParaRPr lang="cs-CZ" sz="5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5949280"/>
            <a:ext cx="309398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Mikoláš Aleš, 1878</a:t>
            </a:r>
            <a:endParaRPr lang="cs-CZ" sz="3000" dirty="0"/>
          </a:p>
        </p:txBody>
      </p:sp>
      <p:pic>
        <p:nvPicPr>
          <p:cNvPr id="9" name="Zástupný symbol pro obsah 8" descr="Setkání_Jiřího_z_Poděbrad_s_Matyášem_Korvíne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123980" cy="554461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</a:t>
            </a:r>
            <a:endParaRPr lang="cs-CZ" sz="5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6021288"/>
            <a:ext cx="50564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Marie </a:t>
            </a:r>
            <a:r>
              <a:rPr lang="cs-CZ" sz="3000" dirty="0" err="1" smtClean="0"/>
              <a:t>Uchytilová</a:t>
            </a:r>
            <a:r>
              <a:rPr lang="cs-CZ" sz="3000" dirty="0" smtClean="0"/>
              <a:t> – 1969 - 2000</a:t>
            </a:r>
            <a:endParaRPr lang="cs-CZ" sz="2800" dirty="0"/>
          </a:p>
        </p:txBody>
      </p:sp>
      <p:pic>
        <p:nvPicPr>
          <p:cNvPr id="11" name="Zástupný symbol pro obsah 10" descr="lidi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8692089" cy="489654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80526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7</a:t>
            </a:r>
            <a:endParaRPr lang="cs-CZ" sz="5400" b="1" dirty="0"/>
          </a:p>
        </p:txBody>
      </p:sp>
      <p:pic>
        <p:nvPicPr>
          <p:cNvPr id="9" name="Obrázek 8" descr="jan-palach-3-460x3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332656"/>
            <a:ext cx="7296811" cy="5472608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259632" y="6021288"/>
            <a:ext cx="37755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Olbram</a:t>
            </a:r>
            <a:r>
              <a:rPr lang="cs-CZ" sz="3200" dirty="0" smtClean="0"/>
              <a:t> Zoubek, 1969</a:t>
            </a:r>
            <a:endParaRPr lang="cs-CZ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Zavraždění svatého Václava, rok 929 nebo 935</a:t>
            </a:r>
          </a:p>
          <a:p>
            <a:pPr marL="514350" indent="-514350">
              <a:buAutoNum type="arabicPeriod"/>
            </a:pPr>
            <a:r>
              <a:rPr lang="cs-CZ" dirty="0" smtClean="0"/>
              <a:t>Vladislav II. získává korunu od Fridricha Barbarossy, 1153</a:t>
            </a:r>
          </a:p>
          <a:p>
            <a:pPr marL="514350" indent="-514350">
              <a:buAutoNum type="arabicPeriod"/>
            </a:pPr>
            <a:r>
              <a:rPr lang="cs-CZ" dirty="0" smtClean="0"/>
              <a:t> Jan Hus před Koncilem kostnickým, 1415</a:t>
            </a:r>
          </a:p>
          <a:p>
            <a:pPr marL="514350" indent="-514350">
              <a:buAutoNum type="arabicPeriod"/>
            </a:pPr>
            <a:r>
              <a:rPr lang="cs-CZ" dirty="0" smtClean="0"/>
              <a:t> Upálení Mistra Jana Husa, 1415</a:t>
            </a:r>
          </a:p>
          <a:p>
            <a:pPr marL="514350" indent="-514350">
              <a:buAutoNum type="arabicPeriod"/>
            </a:pPr>
            <a:r>
              <a:rPr lang="cs-CZ" dirty="0" smtClean="0"/>
              <a:t>Setkání Jiřího z Poděbrad s Matyášem </a:t>
            </a:r>
            <a:r>
              <a:rPr lang="cs-CZ" dirty="0" err="1" smtClean="0"/>
              <a:t>Korvínem</a:t>
            </a:r>
            <a:r>
              <a:rPr lang="cs-CZ" dirty="0" smtClean="0"/>
              <a:t>, 1469</a:t>
            </a:r>
          </a:p>
          <a:p>
            <a:pPr marL="514350" indent="-514350">
              <a:buAutoNum type="arabicPeriod"/>
            </a:pPr>
            <a:r>
              <a:rPr lang="cs-CZ" dirty="0" smtClean="0"/>
              <a:t>Vypálení Lidic, 1942</a:t>
            </a:r>
          </a:p>
          <a:p>
            <a:pPr marL="514350" indent="-514350">
              <a:buAutoNum type="arabicPeriod"/>
            </a:pPr>
            <a:r>
              <a:rPr lang="cs-CZ" dirty="0" smtClean="0"/>
              <a:t>Upálení Jana </a:t>
            </a:r>
            <a:r>
              <a:rPr lang="cs-CZ" dirty="0" err="1" smtClean="0"/>
              <a:t>Palacha</a:t>
            </a:r>
            <a:r>
              <a:rPr lang="cs-CZ" smtClean="0"/>
              <a:t>, 1969</a:t>
            </a: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u="sng" dirty="0" smtClean="0"/>
              <a:t>Použité obrázky: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http://www.3zsberoun.com</a:t>
            </a:r>
            <a:r>
              <a:rPr lang="pt-BR" dirty="0" smtClean="0"/>
              <a:t> [online]. [cit. 15.6.2013]. Dostupný na WWW: http://www.3zsberoun.com/view.php?cisloclanku=2011092701</a:t>
            </a:r>
            <a:endParaRPr lang="cs-CZ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dirty="0" smtClean="0"/>
              <a:t>MAŠEK, Michal. </a:t>
            </a:r>
            <a:r>
              <a:rPr lang="cs-CZ" i="1" dirty="0" smtClean="0"/>
              <a:t>http://studio.</a:t>
            </a:r>
            <a:r>
              <a:rPr lang="cs-CZ" i="1" dirty="0" err="1" smtClean="0"/>
              <a:t>abalon.cz</a:t>
            </a:r>
            <a:r>
              <a:rPr lang="cs-CZ" dirty="0" smtClean="0"/>
              <a:t> [online]. [cit. 9.6.2013]. Dostupný na WWW: </a:t>
            </a:r>
            <a:r>
              <a:rPr lang="cs-CZ" dirty="0" smtClean="0">
                <a:hlinkClick r:id="rId2"/>
              </a:rPr>
              <a:t>http://studio.</a:t>
            </a:r>
            <a:r>
              <a:rPr lang="cs-CZ" dirty="0" err="1" smtClean="0">
                <a:hlinkClick r:id="rId2"/>
              </a:rPr>
              <a:t>abalon.cz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cns</a:t>
            </a:r>
            <a:r>
              <a:rPr lang="cs-CZ" dirty="0" smtClean="0">
                <a:hlinkClick r:id="rId2"/>
              </a:rPr>
              <a:t>/#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http://malotridka.ic.cz</a:t>
            </a:r>
            <a:r>
              <a:rPr lang="pt-BR" dirty="0" smtClean="0"/>
              <a:t> [online]. [cit. 15.6.2013]. Dostupný na WWW: http://malotridka.ic.cz/galleries/historie-v-obrazech/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http://www.husitstvi.cz</a:t>
            </a:r>
            <a:r>
              <a:rPr lang="pt-BR" dirty="0" smtClean="0"/>
              <a:t> [online]. [cit. 15.6.2013]. Dostupný na WWW: http://www.husitstvi.cz/g23.php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http://commons.wikimedia.org</a:t>
            </a:r>
            <a:r>
              <a:rPr lang="pt-BR" dirty="0" smtClean="0"/>
              <a:t> [online]. [cit. 15.6.2013]. Dostupný na WWW: http://commons.wikimedia.org/wiki/File:Setk%C3%A1n%C3%AD_Ji%C5%99%C3%ADho_z_Pod%C4%9Bbrad_s_Maty%C3%A1%C5%A1em_Korv%C3%ADnem.jpg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HASÍKOVÁ, Michaela. </a:t>
            </a:r>
            <a:r>
              <a:rPr lang="cs-CZ" i="1" dirty="0" smtClean="0"/>
              <a:t>http://zpravy.ihned.cz</a:t>
            </a:r>
            <a:r>
              <a:rPr lang="cs-CZ" dirty="0" smtClean="0"/>
              <a:t> [online]. [cit. 16.6.2013]. Dostupný na WWW: </a:t>
            </a:r>
            <a:r>
              <a:rPr lang="cs-CZ" dirty="0" smtClean="0">
                <a:hlinkClick r:id="rId3"/>
              </a:rPr>
              <a:t>http://zpravy.ihned.cz/c1-59485570-lidice-sousosi-zavrazdene-deti-uchytilova-hampl-pamatnik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http://www.divadelni-noviny.cz</a:t>
            </a:r>
            <a:r>
              <a:rPr lang="pt-BR" dirty="0" smtClean="0"/>
              <a:t> [online]. [cit. 16.6.2013]. Dostupný na WWW: http://www.divadelni-noviny.cz/navraty-margarety-h-no-1 </a:t>
            </a: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288</Words>
  <Application>Microsoft Office PowerPoint</Application>
  <PresentationFormat>Předvádění na obrazovce (4:3)</PresentationFormat>
  <Paragraphs>38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Česká historie v uměleckých dílech:</vt:lpstr>
      <vt:lpstr>- Poznáte významné události z české historie? - U každého obrázku najdete autora nebo název díla a dobu jeho vzniku. - K obrázkům napište událost, kterou vyjadřují a její letopočet.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Správné odpovědi:</vt:lpstr>
      <vt:lpstr>Použité obrázky: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nejvýznamnější pražské památky</dc:title>
  <dc:creator>Olivík Daniel</dc:creator>
  <cp:lastModifiedBy>Olivík Daniel</cp:lastModifiedBy>
  <cp:revision>45</cp:revision>
  <dcterms:created xsi:type="dcterms:W3CDTF">2013-06-01T12:15:37Z</dcterms:created>
  <dcterms:modified xsi:type="dcterms:W3CDTF">2013-06-26T22:17:18Z</dcterms:modified>
</cp:coreProperties>
</file>