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272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056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682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27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43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833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886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569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021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170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14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2AB52-F8D9-40F1-AF07-9B279EA68AB9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DF443-7B12-4ED7-A9FB-36125305B0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80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gi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naru%C5%A1en%C3%A1+krajina&amp;hl=cs&amp;rlz=1W1ADRA_csCZ451&amp;prmd=imvns&amp;source=lnms&amp;tbm=isch&amp;ei=ucg7T_j7PMbd4QSn7oGlBg&amp;sa=X&amp;oi=mode_link&amp;ct=mode&amp;cd=2&amp;sqi=2&amp;ved=0CA0Q_AUoAQ&amp;biw=1192&amp;bih=52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1226035"/>
              </p:ext>
            </p:extLst>
          </p:nvPr>
        </p:nvGraphicFramePr>
        <p:xfrm>
          <a:off x="2267744" y="282219"/>
          <a:ext cx="4536504" cy="63950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87644" imgH="8583595" progId="Word.Document.8">
                  <p:embed/>
                </p:oleObj>
              </mc:Choice>
              <mc:Fallback>
                <p:oleObj name="Document" r:id="rId3" imgW="6087644" imgH="858359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282219"/>
                        <a:ext cx="4536504" cy="63950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2582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Ochrana krajiny a přírody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060848"/>
            <a:ext cx="6156176" cy="4104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9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604867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Vzhled krajiny se s </a:t>
            </a:r>
            <a:r>
              <a:rPr lang="cs-CZ" sz="2400" b="1" dirty="0" smtClean="0"/>
              <a:t>rozvojem civilizace mění</a:t>
            </a:r>
            <a:r>
              <a:rPr lang="cs-CZ" sz="2400" dirty="0" smtClean="0"/>
              <a:t>. Neustále se budují nové silnice, obchodní a průmyslové zóny, velké plochy zabírá těžba nerostných surovin, rozšiřují se obytné plochy.</a:t>
            </a:r>
          </a:p>
          <a:p>
            <a:r>
              <a:rPr lang="cs-CZ" sz="2400" dirty="0" smtClean="0"/>
              <a:t>Nejvíce je naše krajina narušená ve velkých městech a průmyslových oblastech, zatímco ve venkovských a zejména v horských oblastech je poznamenána méně.</a:t>
            </a:r>
          </a:p>
          <a:p>
            <a:r>
              <a:rPr lang="cs-CZ" sz="2400" dirty="0" smtClean="0"/>
              <a:t>Co si představíš pod pojmem biodiverzita?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644686"/>
            <a:ext cx="3240360" cy="216024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644686"/>
            <a:ext cx="3247111" cy="2160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17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České republice má ochrana přírody hlubokou tradici. Na našem území je </a:t>
            </a:r>
            <a:r>
              <a:rPr lang="cs-CZ" sz="2400" b="1" dirty="0" smtClean="0"/>
              <a:t>nejstarší evropská přírodní rezervace </a:t>
            </a:r>
            <a:r>
              <a:rPr lang="cs-CZ" sz="2400" dirty="0" smtClean="0"/>
              <a:t>(vyhlášena roku 1838), je to opět zpřístupněný Žofínský prales v Novohradských horách.</a:t>
            </a:r>
          </a:p>
          <a:p>
            <a:r>
              <a:rPr lang="cs-CZ" sz="2400" dirty="0" smtClean="0"/>
              <a:t>Nejpřísnější režim ochrany mají naše čtyři </a:t>
            </a:r>
            <a:r>
              <a:rPr lang="cs-CZ" sz="2400" b="1" dirty="0" smtClean="0"/>
              <a:t>národní parky, </a:t>
            </a:r>
            <a:r>
              <a:rPr lang="cs-CZ" sz="2400" dirty="0" smtClean="0"/>
              <a:t>zřízené v oblastech s nejzachovalejší přírodní krajinou.</a:t>
            </a:r>
          </a:p>
          <a:p>
            <a:r>
              <a:rPr lang="cs-CZ" sz="2400" dirty="0" smtClean="0"/>
              <a:t>Na příslušné mapě v atlasu vyhledej naše NP a zakresli je do mapky v sešitě.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3547466"/>
            <a:ext cx="1333500" cy="1333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588" y="4284025"/>
            <a:ext cx="2143125" cy="21431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4711" y="3342678"/>
            <a:ext cx="2619375" cy="17430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0127" y="4437112"/>
            <a:ext cx="2143125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930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Volnější režim ochrany přírody je v </a:t>
            </a:r>
            <a:r>
              <a:rPr lang="cs-CZ" sz="2400" b="1" dirty="0" smtClean="0"/>
              <a:t>chráněných krajinných oblastech</a:t>
            </a:r>
            <a:r>
              <a:rPr lang="cs-CZ" sz="2400" dirty="0" smtClean="0"/>
              <a:t> (CHKO).</a:t>
            </a:r>
          </a:p>
          <a:p>
            <a:r>
              <a:rPr lang="cs-CZ" sz="2400" dirty="0" smtClean="0"/>
              <a:t>Vznikly na místech, kde je příroda jen málo dotčená negativními důsledky lidské činnosti a zachovává si tak vyšší </a:t>
            </a:r>
            <a:r>
              <a:rPr lang="cs-CZ" sz="2400" b="1" dirty="0" smtClean="0"/>
              <a:t>rozmanitost rostlinných a živočišných druhů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Která z chráněných krajinných oblastí leží nejblíže tvému bydlišti?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501008"/>
            <a:ext cx="3491880" cy="232792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9690" y="3501009"/>
            <a:ext cx="3103894" cy="232792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15616" y="602226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CHKO Kokořínsko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599452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CHKO Labské pískovce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6966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20688"/>
            <a:ext cx="3934712" cy="262150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620688"/>
            <a:ext cx="3524172" cy="26431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002" y="3645024"/>
            <a:ext cx="4324226" cy="28828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75985"/>
            <a:ext cx="2627784" cy="175185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5576" y="3501008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CHKO Bílé Karpaty</a:t>
            </a:r>
          </a:p>
          <a:p>
            <a:r>
              <a:rPr lang="cs-CZ" b="1" dirty="0" smtClean="0"/>
              <a:t>CHKO Jeseníky</a:t>
            </a:r>
          </a:p>
          <a:p>
            <a:r>
              <a:rPr lang="cs-CZ" b="1" dirty="0" smtClean="0"/>
              <a:t>CHKO České středohoří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5269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sz="2400" dirty="0" smtClean="0"/>
              <a:t>Státem chráněná území o menší rozloze tvoří </a:t>
            </a:r>
            <a:r>
              <a:rPr lang="cs-CZ" sz="2400" b="1" dirty="0" smtClean="0"/>
              <a:t>přírodní rezervace</a:t>
            </a:r>
            <a:r>
              <a:rPr lang="cs-CZ" sz="2400" dirty="0" smtClean="0"/>
              <a:t> a </a:t>
            </a:r>
            <a:r>
              <a:rPr lang="cs-CZ" sz="2400" b="1" dirty="0" smtClean="0"/>
              <a:t>přírodní památky</a:t>
            </a:r>
            <a:r>
              <a:rPr lang="cs-CZ" sz="2400" dirty="0" smtClean="0"/>
              <a:t>. Na našem území se jich nachází více jak 2000.</a:t>
            </a:r>
          </a:p>
          <a:p>
            <a:r>
              <a:rPr lang="cs-CZ" sz="2400" dirty="0" smtClean="0"/>
              <a:t>V pravomoci krajů je zřizování velkoplošných </a:t>
            </a:r>
            <a:r>
              <a:rPr lang="cs-CZ" sz="2400" b="1" dirty="0" smtClean="0"/>
              <a:t>přírodních parků </a:t>
            </a:r>
            <a:r>
              <a:rPr lang="cs-CZ" sz="2400" dirty="0" smtClean="0"/>
              <a:t>a menších </a:t>
            </a:r>
            <a:r>
              <a:rPr lang="cs-CZ" sz="2400" b="1" dirty="0" smtClean="0"/>
              <a:t>chráněných území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132856"/>
            <a:ext cx="3694583" cy="214285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137924"/>
            <a:ext cx="2620892" cy="34945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1686" y="4537138"/>
            <a:ext cx="2732084" cy="20490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627193"/>
            <a:ext cx="1200150" cy="1200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2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http://www.google.cz/search?q=naru%C5%A1en%C3%A1+krajina&amp;hl=cs&amp;rlz=1W1ADRA_csCZ451&amp;prmd=imvns&amp;source=lnms&amp;tbm=isch&amp;ei=ucg7T_j7PMbd4QSn7oGlBg&amp;sa=X&amp;oi=mode_link&amp;ct=mode&amp;cd=2&amp;sqi=2&amp;ved=0CA0Q_AUoAQ&amp;biw=1192&amp;bih=526</a:t>
            </a:r>
            <a:endParaRPr lang="cs-CZ" sz="1800" dirty="0" smtClean="0"/>
          </a:p>
          <a:p>
            <a:r>
              <a:rPr lang="cs-CZ" sz="1600" dirty="0"/>
              <a:t>http://www.google.cz/imgres?q=chko+labsk%C3%A9+p%C3%ADskovce&amp;hl=cs&amp;sa=X&amp;rlz=1R2ADRA_csCZ451&amp;biw=1192&amp;bih=526&amp;tbm=isch&amp;prmd=imvns&amp;tbnid=lZhM-gmIH_XOHM:&amp;imgrefurl=http://jetrichovicko.euweb.cz/priroda.htm&amp;docid=EKatS7hXipGOKM&amp;imgurl=http://</a:t>
            </a:r>
            <a:r>
              <a:rPr lang="cs-CZ" sz="1600" dirty="0" smtClean="0"/>
              <a:t>jetrichovicko.euweb.cz/logoCHKO.gif&amp;w=126&amp;h=126&amp;ei=ZChFT5HwLMqbOqeQ5NcE&amp;zoom=1&amp;iact=hc&amp;vpx=775&amp;vpy=219&amp;dur=307&amp;hovh=100&amp;hovw=100&amp;tx=98&amp;ty=38&amp;sig=106602022029332968428&amp;page=3&amp;tbnh=100&amp;tbnw=100&amp;start=28&amp;ndsp=16&amp;ved=0COQBEK0DMCQ</a:t>
            </a:r>
          </a:p>
          <a:p>
            <a:r>
              <a:rPr lang="cs-CZ" sz="1600" dirty="0" smtClean="0"/>
              <a:t>Fotografie z osobního archivu autora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2094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247</Words>
  <Application>Microsoft Office PowerPoint</Application>
  <PresentationFormat>Předvádění na obrazovce (4:3)</PresentationFormat>
  <Paragraphs>21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 aplikace Microsoft Word 97–2003</vt:lpstr>
      <vt:lpstr>Prezentace aplikace PowerPoint</vt:lpstr>
      <vt:lpstr>Ochrana krajiny a přírody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krajiny a přírody</dc:title>
  <dc:creator>07YN</dc:creator>
  <cp:lastModifiedBy>07YN</cp:lastModifiedBy>
  <cp:revision>13</cp:revision>
  <cp:lastPrinted>2012-02-24T11:15:42Z</cp:lastPrinted>
  <dcterms:created xsi:type="dcterms:W3CDTF">2012-02-15T14:49:38Z</dcterms:created>
  <dcterms:modified xsi:type="dcterms:W3CDTF">2012-02-28T15:57:41Z</dcterms:modified>
</cp:coreProperties>
</file>