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oturistika.cz/tips/detail/14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88913"/>
            <a:ext cx="8785225" cy="64801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3611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Poznejte významné pražské památky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4653136"/>
            <a:ext cx="3328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VY_32_INOVACE_PLE.DU.4_2_38</a:t>
            </a:r>
            <a:endParaRPr lang="cs-CZ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Poznejte významné pražské památky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Podle šesti obrázků poznejte a určete významné pražské památky.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Ke každé památce napište:</a:t>
            </a:r>
          </a:p>
          <a:p>
            <a:pPr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ázev</a:t>
            </a:r>
          </a:p>
          <a:p>
            <a:pPr marL="514350" indent="-514350">
              <a:buAutoNum type="alphaLcParenR"/>
            </a:pPr>
            <a:r>
              <a:rPr lang="cs-CZ" dirty="0" smtClean="0"/>
              <a:t>sloh</a:t>
            </a:r>
          </a:p>
          <a:p>
            <a:pPr marL="514350" indent="-514350">
              <a:buAutoNum type="alphaLcParenR"/>
            </a:pPr>
            <a:r>
              <a:rPr lang="cs-CZ" dirty="0"/>
              <a:t>č</a:t>
            </a:r>
            <a:r>
              <a:rPr lang="cs-CZ" dirty="0" smtClean="0"/>
              <a:t>asové zařazení</a:t>
            </a:r>
          </a:p>
          <a:p>
            <a:pPr marL="514350" indent="-514350">
              <a:buAutoNum type="alphaLcParenR"/>
            </a:pPr>
            <a:r>
              <a:rPr lang="cs-CZ" smtClean="0"/>
              <a:t>stavitele (</a:t>
            </a:r>
            <a:r>
              <a:rPr lang="cs-CZ" dirty="0" smtClean="0"/>
              <a:t>pokud je znám)</a:t>
            </a:r>
          </a:p>
          <a:p>
            <a:pPr marL="514350" indent="-514350">
              <a:buAutoNum type="alphaLcParenR"/>
            </a:pPr>
            <a:r>
              <a:rPr lang="cs-CZ" dirty="0" smtClean="0"/>
              <a:t>stavebníka (pokud je znám)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Belvedé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8339463" cy="5544616"/>
          </a:xfrm>
        </p:spPr>
      </p:pic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vez-chramu-sv.-mikula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60648"/>
            <a:ext cx="4464496" cy="6233153"/>
          </a:xfrm>
        </p:spPr>
      </p:pic>
      <p:sp>
        <p:nvSpPr>
          <p:cNvPr id="7" name="TextovéPole 6"/>
          <p:cNvSpPr txBox="1"/>
          <p:nvPr/>
        </p:nvSpPr>
        <p:spPr>
          <a:xfrm>
            <a:off x="7524328" y="5445224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img-katedrala-sv-vita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7" y="332656"/>
            <a:ext cx="8322125" cy="5544616"/>
          </a:xfrm>
        </p:spPr>
      </p:pic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IM-PrasnaBrana-PC-Q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4749734" cy="6336704"/>
          </a:xfrm>
        </p:spPr>
      </p:pic>
      <p:sp>
        <p:nvSpPr>
          <p:cNvPr id="5" name="TextovéPole 4"/>
          <p:cNvSpPr txBox="1"/>
          <p:nvPr/>
        </p:nvSpPr>
        <p:spPr>
          <a:xfrm>
            <a:off x="7236296" y="544522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308127_207797_Obecni_dum_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7" y="260648"/>
            <a:ext cx="8430205" cy="5616624"/>
          </a:xfrm>
        </p:spPr>
      </p:pic>
      <p:sp>
        <p:nvSpPr>
          <p:cNvPr id="5" name="TextovéPole 4"/>
          <p:cNvSpPr txBox="1"/>
          <p:nvPr/>
        </p:nvSpPr>
        <p:spPr>
          <a:xfrm>
            <a:off x="766834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N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7" y="260648"/>
            <a:ext cx="8077452" cy="5688632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http://www.fototuristika.cz</a:t>
            </a:r>
            <a:r>
              <a:rPr lang="pt-BR" dirty="0" smtClean="0"/>
              <a:t> [online]. [cit. 1.6.2013]. Dostupný na WWW: </a:t>
            </a:r>
            <a:r>
              <a:rPr lang="pt-BR" dirty="0" smtClean="0">
                <a:hlinkClick r:id="rId2"/>
              </a:rPr>
              <a:t>http://www.fototuristika.cz/tips/detail/142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http://www.praguewelcome.cz</a:t>
            </a:r>
            <a:r>
              <a:rPr lang="pt-BR" dirty="0" smtClean="0"/>
              <a:t> [online]. [cit. 1.6.2013]. Dostupný na WWW: http://www.praguewelcome.cz/srv/www/cs/objects/detail.x?id=54177 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http://www.hrad.cz</a:t>
            </a:r>
            <a:r>
              <a:rPr lang="pt-BR" dirty="0" smtClean="0"/>
              <a:t> [online]. [cit. 1.6.2013]. Dostupný na WWW: http://www.hrad.cz/cs/prazsky-hrad/turisticky-rozcestnik/katedrala-sv-vita.shtml  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http://www.youreurope.cz</a:t>
            </a:r>
            <a:r>
              <a:rPr lang="pt-BR" dirty="0" smtClean="0"/>
              <a:t> [online]. [cit. 1.6.2013]. Dostupný na WWW: http://www.youreurope.cz/AfterIndexPage-PHOTOS.html 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http://www.praha.eu</a:t>
            </a:r>
            <a:r>
              <a:rPr lang="pt-BR" dirty="0" smtClean="0"/>
              <a:t> [online]. [cit. 1.6.2013]. Dostupný na WWW: http://www.praha.eu/jnp/cz/home/magistrat/tiskovy_servis/tiskove_zpravy/obecni_dum_a_umeleckoprumyslove_museum_v.html 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http://www.divadelni-noviny.cz</a:t>
            </a:r>
            <a:r>
              <a:rPr lang="pt-BR" dirty="0" smtClean="0"/>
              <a:t> [online]. [cit. 1.6.2013]. Dostupný na WWW: http://www.divadelni-noviny.cz/narodni-divadlo-narodnim-pokladem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193</Words>
  <Application>Microsoft Office PowerPoint</Application>
  <PresentationFormat>Předvádění na obrazovce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Poznejte významné pražské památky</vt:lpstr>
      <vt:lpstr>1. Podle šesti obrázků poznejte a určete významné pražské památky.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obrázky: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9</cp:revision>
  <dcterms:created xsi:type="dcterms:W3CDTF">2013-06-01T12:15:37Z</dcterms:created>
  <dcterms:modified xsi:type="dcterms:W3CDTF">2013-06-26T22:39:05Z</dcterms:modified>
</cp:coreProperties>
</file>