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6" r:id="rId3"/>
    <p:sldId id="275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72" r:id="rId12"/>
    <p:sldId id="276" r:id="rId13"/>
    <p:sldId id="274" r:id="rId14"/>
    <p:sldId id="277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F:\vzor k prezenta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79388" y="188913"/>
            <a:ext cx="8785225" cy="648017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63688" y="3429000"/>
            <a:ext cx="1421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Dějiny umění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3717032"/>
            <a:ext cx="37990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Poznáte sedm novodobých divů světa?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005064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67744" y="4293096"/>
            <a:ext cx="36013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Mgr. </a:t>
            </a:r>
            <a:r>
              <a:rPr lang="cs-CZ" dirty="0" err="1" smtClean="0">
                <a:solidFill>
                  <a:schemeClr val="bg1"/>
                </a:solidFill>
              </a:rPr>
              <a:t>et</a:t>
            </a:r>
            <a:r>
              <a:rPr lang="cs-CZ" dirty="0" smtClean="0">
                <a:solidFill>
                  <a:schemeClr val="bg1"/>
                </a:solidFill>
              </a:rPr>
              <a:t> Mgr. Kateřina </a:t>
            </a:r>
            <a:r>
              <a:rPr lang="cs-CZ" dirty="0" err="1" smtClean="0">
                <a:solidFill>
                  <a:schemeClr val="bg1"/>
                </a:solidFill>
              </a:rPr>
              <a:t>Plesníková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267744" y="4581128"/>
            <a:ext cx="33286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VY_32_INOVACE_PLE.DU.4_2_39</a:t>
            </a:r>
            <a:endParaRPr lang="cs-CZ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772400" cy="1470025"/>
          </a:xfrm>
        </p:spPr>
        <p:txBody>
          <a:bodyPr/>
          <a:lstStyle/>
          <a:p>
            <a:r>
              <a:rPr lang="cs-CZ" dirty="0" smtClean="0"/>
              <a:t>Poznáte sedm novodobých divů světa?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 descr="2516_452x200x75x1x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2276872"/>
            <a:ext cx="7789826" cy="344682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4928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 roce 2007 zvolilo asi sto milionů lidí v celosvětové anketě nových sedm divů světa.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 obrázku napište jeden z novodobých divů světa a uveďte stát, kde se nachází: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1</a:t>
            </a:r>
            <a:endParaRPr lang="cs-CZ" sz="5400" b="1" dirty="0"/>
          </a:p>
        </p:txBody>
      </p:sp>
      <p:pic>
        <p:nvPicPr>
          <p:cNvPr id="7" name="Zástupný symbol pro obsah 6" descr="1208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88640"/>
            <a:ext cx="8023748" cy="5616624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934670"/>
            <a:ext cx="2880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2</a:t>
            </a:r>
            <a:endParaRPr lang="cs-CZ" sz="5400" b="1" dirty="0"/>
          </a:p>
        </p:txBody>
      </p:sp>
      <p:pic>
        <p:nvPicPr>
          <p:cNvPr id="6" name="Zástupný symbol pro obsah 5" descr="velka_cinska_zed2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260648"/>
            <a:ext cx="8526858" cy="568863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3</a:t>
            </a:r>
            <a:endParaRPr lang="cs-CZ" sz="5400" b="1" dirty="0"/>
          </a:p>
        </p:txBody>
      </p:sp>
      <p:pic>
        <p:nvPicPr>
          <p:cNvPr id="6" name="Obrázek 5" descr="machu-picchu-wider-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60648"/>
            <a:ext cx="8316416" cy="55442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4</a:t>
            </a:r>
            <a:endParaRPr lang="cs-CZ" sz="5400" b="1" dirty="0"/>
          </a:p>
        </p:txBody>
      </p:sp>
      <p:pic>
        <p:nvPicPr>
          <p:cNvPr id="7" name="Obrázek 6" descr="new-old-7-wonders-christ-redeemer-rio-janeiro-brazil_18303_600x45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88639"/>
            <a:ext cx="7867594" cy="635622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  <p:pic>
        <p:nvPicPr>
          <p:cNvPr id="6" name="Obrázek 5" descr="The-Monastery-Petra-Jordan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836712"/>
            <a:ext cx="8704967" cy="489654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  <p:pic>
        <p:nvPicPr>
          <p:cNvPr id="8" name="Zástupný symbol pro obsah 7" descr="Coloseum_by_day_by_Grofic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88640"/>
            <a:ext cx="8064896" cy="5665589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80526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7</a:t>
            </a:r>
            <a:endParaRPr lang="cs-CZ" sz="5400" b="1" dirty="0"/>
          </a:p>
        </p:txBody>
      </p:sp>
      <p:pic>
        <p:nvPicPr>
          <p:cNvPr id="6" name="Obrázek 5" descr="chichen-itza-pyrami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404664"/>
            <a:ext cx="8592674" cy="535870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Doplňující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Který z uvedených divů pochází z 20. století?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Který z divů slouží jako mauzoleum?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Které divy bychom označili jako světské stavby?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Které divy se vztahují ke kultuře antického Říma?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err="1" smtClean="0"/>
              <a:t>Tádž</a:t>
            </a:r>
            <a:r>
              <a:rPr lang="cs-CZ" dirty="0" smtClean="0"/>
              <a:t> </a:t>
            </a:r>
            <a:r>
              <a:rPr lang="cs-CZ" dirty="0" err="1" smtClean="0"/>
              <a:t>Mahal</a:t>
            </a:r>
            <a:r>
              <a:rPr lang="cs-CZ" dirty="0" smtClean="0"/>
              <a:t> (Indie)</a:t>
            </a:r>
          </a:p>
          <a:p>
            <a:pPr marL="514350" indent="-514350">
              <a:buAutoNum type="arabicPeriod"/>
            </a:pPr>
            <a:r>
              <a:rPr lang="cs-CZ" dirty="0" smtClean="0"/>
              <a:t>Velká čínská zeď (Čína)</a:t>
            </a:r>
          </a:p>
          <a:p>
            <a:pPr marL="514350" indent="-514350">
              <a:buAutoNum type="arabicPeriod"/>
            </a:pPr>
            <a:r>
              <a:rPr lang="cs-CZ" dirty="0" smtClean="0"/>
              <a:t> Machu </a:t>
            </a:r>
            <a:r>
              <a:rPr lang="cs-CZ" dirty="0" err="1" smtClean="0"/>
              <a:t>Picchu</a:t>
            </a:r>
            <a:r>
              <a:rPr lang="cs-CZ" dirty="0" smtClean="0"/>
              <a:t> (Peru)</a:t>
            </a:r>
          </a:p>
          <a:p>
            <a:pPr marL="514350" indent="-514350">
              <a:buAutoNum type="arabicPeriod"/>
            </a:pPr>
            <a:r>
              <a:rPr lang="cs-CZ" dirty="0" smtClean="0"/>
              <a:t> Socha Krista Spasitele (Brazílie)</a:t>
            </a:r>
          </a:p>
          <a:p>
            <a:pPr marL="514350" indent="-514350">
              <a:buAutoNum type="arabicPeriod"/>
            </a:pPr>
            <a:r>
              <a:rPr lang="cs-CZ" dirty="0" smtClean="0"/>
              <a:t>Petra (Jordánsko)</a:t>
            </a:r>
          </a:p>
          <a:p>
            <a:pPr marL="514350" indent="-514350">
              <a:buAutoNum type="arabicPeriod"/>
            </a:pPr>
            <a:r>
              <a:rPr lang="cs-CZ" dirty="0" smtClean="0"/>
              <a:t>Koloseum (Itálie)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Chichén</a:t>
            </a:r>
            <a:r>
              <a:rPr lang="cs-CZ" dirty="0" smtClean="0"/>
              <a:t> </a:t>
            </a:r>
            <a:r>
              <a:rPr lang="cs-CZ" dirty="0" err="1" smtClean="0"/>
              <a:t>Itzá</a:t>
            </a:r>
            <a:r>
              <a:rPr lang="cs-CZ" dirty="0" smtClean="0"/>
              <a:t> (Mexiko)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Doplňující otázky(odpovědi):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Socha Krista Spasitele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Tádž</a:t>
            </a:r>
            <a:r>
              <a:rPr lang="cs-CZ" dirty="0" smtClean="0"/>
              <a:t> </a:t>
            </a:r>
            <a:r>
              <a:rPr lang="cs-CZ" dirty="0" err="1" smtClean="0"/>
              <a:t>Mahal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Velká čínská zeď, Koloseum</a:t>
            </a:r>
          </a:p>
          <a:p>
            <a:pPr marL="514350" indent="-514350">
              <a:buAutoNum type="arabicPeriod"/>
            </a:pPr>
            <a:r>
              <a:rPr lang="cs-CZ" dirty="0" smtClean="0"/>
              <a:t>Petra</a:t>
            </a:r>
            <a:r>
              <a:rPr lang="cs-CZ" smtClean="0"/>
              <a:t>, Koloseum</a:t>
            </a:r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u="sng" dirty="0" smtClean="0"/>
              <a:t>Použité obrázky: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853136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Úvodní obrázek: AUTOR NEUVEDEN. </a:t>
            </a:r>
            <a:r>
              <a:rPr lang="cs-CZ" i="1" dirty="0" smtClean="0"/>
              <a:t>http://www.</a:t>
            </a:r>
            <a:r>
              <a:rPr lang="cs-CZ" i="1" dirty="0" err="1" smtClean="0"/>
              <a:t>dreamlife.cz</a:t>
            </a:r>
            <a:r>
              <a:rPr lang="cs-CZ" dirty="0" smtClean="0"/>
              <a:t> [online]. [cit. 20.6.2013]. Dostupný na WWW: http://www.</a:t>
            </a:r>
            <a:r>
              <a:rPr lang="cs-CZ" dirty="0" err="1" smtClean="0"/>
              <a:t>dreamlife.cz</a:t>
            </a:r>
            <a:r>
              <a:rPr lang="cs-CZ" dirty="0" smtClean="0"/>
              <a:t>/</a:t>
            </a:r>
            <a:r>
              <a:rPr lang="cs-CZ" dirty="0" err="1" smtClean="0"/>
              <a:t>magazin</a:t>
            </a:r>
            <a:r>
              <a:rPr lang="cs-CZ" dirty="0" smtClean="0"/>
              <a:t>-luxusu/</a:t>
            </a:r>
            <a:r>
              <a:rPr lang="cs-CZ" dirty="0" err="1" smtClean="0"/>
              <a:t>cestovani</a:t>
            </a:r>
            <a:r>
              <a:rPr lang="cs-CZ" dirty="0" smtClean="0"/>
              <a:t>/nove-divy-</a:t>
            </a:r>
            <a:r>
              <a:rPr lang="cs-CZ" dirty="0" err="1" smtClean="0"/>
              <a:t>sveta</a:t>
            </a:r>
            <a:r>
              <a:rPr lang="cs-CZ" dirty="0" smtClean="0"/>
              <a:t>-je-jich-sedm-a-jsou-</a:t>
            </a:r>
            <a:r>
              <a:rPr lang="cs-CZ" dirty="0" err="1" smtClean="0"/>
              <a:t>uchvatne</a:t>
            </a:r>
            <a:r>
              <a:rPr lang="cs-CZ" dirty="0" smtClean="0"/>
              <a:t>/</a:t>
            </a:r>
            <a:r>
              <a:rPr lang="cs-CZ" dirty="0" err="1" smtClean="0"/>
              <a:t>article.html</a:t>
            </a:r>
            <a:r>
              <a:rPr lang="cs-CZ" dirty="0" smtClean="0"/>
              <a:t>?id=332 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Arial" pitchFamily="34" charset="0"/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http://www.people.cz</a:t>
            </a:r>
            <a:r>
              <a:rPr lang="pt-BR" dirty="0" smtClean="0"/>
              <a:t> [online]. [cit. 20.6.2013]. Dostupný na WWW: http://www.people.cz/mag/cs/articles-detail/aid-11604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http://gymnaziumhranice.cz</a:t>
            </a:r>
            <a:r>
              <a:rPr lang="pt-BR" dirty="0" smtClean="0"/>
              <a:t> [online]. [cit. 20.6.2013]. Dostupný na WWW: http://gymnaziumhranice.cz/studium/predmety/zemepis/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http://famouswonders.com</a:t>
            </a:r>
            <a:r>
              <a:rPr lang="pt-BR" dirty="0" smtClean="0"/>
              <a:t> [online]. [cit. 20.6.2013]. Dostupný na WWW: http://famouswonders.com/machu-picchu/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http://www.playersclubtours.com</a:t>
            </a:r>
            <a:r>
              <a:rPr lang="pt-BR" dirty="0" smtClean="0"/>
              <a:t> [online]. [cit. 20.6.2013]. Dostupný na WWW: http://www.playersclubtours.com/blog/2011/12/the-new-seven-wonders-of-the-world/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http://www.trekkingtheplanet.net</a:t>
            </a:r>
            <a:r>
              <a:rPr lang="pt-BR" dirty="0" smtClean="0"/>
              <a:t> [online]. [cit. 20.6.2013]. Dostupný na WWW: http://www.trekkingtheplanet.net/geography/trekking-the-planet-wallpaper-series-10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http://matikedu.pbworks.com</a:t>
            </a:r>
            <a:r>
              <a:rPr lang="pt-BR" dirty="0" smtClean="0"/>
              <a:t> [online]. [cit. 20.6.2013]. Dostupný na WWW: http://matikedu.pbworks.com/f/rimske+cislice.htm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http://www.tripadvisor.com</a:t>
            </a:r>
            <a:r>
              <a:rPr lang="pt-BR" dirty="0" smtClean="0"/>
              <a:t> [online]. [cit. 20.6.2013]. Dostupný na WWW: http://www.tripadvisor.com/Tourism-g150808-Chichen_Itza_Yucatan_Peninsula-Vacations.html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785</TotalTime>
  <Words>335</Words>
  <Application>Microsoft Office PowerPoint</Application>
  <PresentationFormat>Předvádění na obrazovce (4:3)</PresentationFormat>
  <Paragraphs>45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Poznáte sedm novodobých divů světa?</vt:lpstr>
      <vt:lpstr>V roce 2007 zvolilo asi sto milionů lidí v celosvětové anketě nových sedm divů světa. </vt:lpstr>
      <vt:lpstr>K obrázku napište jeden z novodobých divů světa a uveďte stát, kde se nachází: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Doplňující otázky:</vt:lpstr>
      <vt:lpstr>Správné odpovědi:</vt:lpstr>
      <vt:lpstr>Doplňující otázky(odpovědi):</vt:lpstr>
      <vt:lpstr>Použité obrázky: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 nejvýznamnější pražské památky</dc:title>
  <dc:creator>Olivík Daniel</dc:creator>
  <cp:lastModifiedBy>Olivík Daniel</cp:lastModifiedBy>
  <cp:revision>88</cp:revision>
  <dcterms:created xsi:type="dcterms:W3CDTF">2013-06-01T12:15:37Z</dcterms:created>
  <dcterms:modified xsi:type="dcterms:W3CDTF">2013-06-26T23:18:57Z</dcterms:modified>
</cp:coreProperties>
</file>