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diagrams/layout10.xml" ContentType="application/vnd.openxmlformats-officedocument.drawingml.diagram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diagrams/layout9.xml" ContentType="application/vnd.openxmlformats-officedocument.drawingml.diagramLayout+xml"/>
  <Default Extension="rels" ContentType="application/vnd.openxmlformats-package.relationships+xml"/>
  <Default Extension="xml" ContentType="application/xml"/>
  <Override PartName="/ppt/diagrams/layout7.xml" ContentType="application/vnd.openxmlformats-officedocument.drawingml.diagramLayout+xml"/>
  <Override PartName="/ppt/diagrams/data8.xml" ContentType="application/vnd.openxmlformats-officedocument.drawingml.diagramData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colors8.xml" ContentType="application/vnd.openxmlformats-officedocument.drawingml.diagramColors+xml"/>
  <Override PartName="/ppt/diagrams/drawing9.xml" ContentType="application/vnd.ms-office.drawingml.diagramDrawing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quickStyle8.xml" ContentType="application/vnd.openxmlformats-officedocument.drawingml.diagramStyle+xml"/>
  <Override PartName="/ppt/diagrams/quickStyle9.xml" ContentType="application/vnd.openxmlformats-officedocument.drawingml.diagramStyle+xml"/>
  <Override PartName="/ppt/diagrams/quickStyle10.xml" ContentType="application/vnd.openxmlformats-officedocument.drawingml.diagramStyl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drawing10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diagrams/colors10.xml" ContentType="application/vnd.openxmlformats-officedocument.drawingml.diagramColors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diagrams/layout8.xml" ContentType="application/vnd.openxmlformats-officedocument.drawingml.diagram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ppt/diagrams/data9.xml" ContentType="application/vnd.openxmlformats-officedocument.drawingml.diagramData+xml"/>
  <Override PartName="/ppt/diagrams/data10.xml" ContentType="application/vnd.openxmlformats-officedocument.drawingml.diagramData+xml"/>
  <Override PartName="/docProps/app.xml" ContentType="application/vnd.openxmlformats-officedocument.extended-properties+xml"/>
  <Override PartName="/ppt/diagrams/layout4.xml" ContentType="application/vnd.openxmlformats-officedocument.drawingml.diagramLayout+xml"/>
  <Override PartName="/ppt/diagrams/data7.xml" ContentType="application/vnd.openxmlformats-officedocument.drawingml.diagramData+xml"/>
  <Override PartName="/ppt/diagrams/colors9.xml" ContentType="application/vnd.openxmlformats-officedocument.drawingml.diagramColors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data5.xml" ContentType="application/vnd.openxmlformats-officedocument.drawingml.diagramData+xml"/>
  <Override PartName="/ppt/diagrams/colors7.xml" ContentType="application/vnd.openxmlformats-officedocument.drawingml.diagramColors+xml"/>
  <Override PartName="/ppt/diagrams/drawing8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0" r:id="rId3"/>
    <p:sldId id="262" r:id="rId4"/>
    <p:sldId id="261" r:id="rId5"/>
    <p:sldId id="257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D481BC-9B50-4DD7-B72B-DB32D970665F}" type="doc">
      <dgm:prSet loTypeId="urn:microsoft.com/office/officeart/2005/8/layout/hProcess3" loCatId="process" qsTypeId="urn:microsoft.com/office/officeart/2005/8/quickstyle/simple1" qsCatId="simple" csTypeId="urn:microsoft.com/office/officeart/2005/8/colors/accent3_2" csCatId="accent3" phldr="1"/>
      <dgm:spPr/>
    </dgm:pt>
    <dgm:pt modelId="{D099942C-190A-4837-96F2-933E8AFF83D4}">
      <dgm:prSet phldrT="[Text]"/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418A448D-8EE3-4507-BE78-46A6BA8AC553}" type="parTrans" cxnId="{66234CFC-4F62-4640-A6F1-C5F130B5BE41}">
      <dgm:prSet/>
      <dgm:spPr/>
      <dgm:t>
        <a:bodyPr/>
        <a:lstStyle/>
        <a:p>
          <a:endParaRPr lang="cs-CZ"/>
        </a:p>
      </dgm:t>
    </dgm:pt>
    <dgm:pt modelId="{5842F789-6507-4CDD-B79C-FD8D9A7854DE}" type="sibTrans" cxnId="{66234CFC-4F62-4640-A6F1-C5F130B5BE41}">
      <dgm:prSet/>
      <dgm:spPr/>
      <dgm:t>
        <a:bodyPr/>
        <a:lstStyle/>
        <a:p>
          <a:endParaRPr lang="cs-CZ"/>
        </a:p>
      </dgm:t>
    </dgm:pt>
    <dgm:pt modelId="{6E7C1B93-DD89-4D6A-8C55-52012908791E}">
      <dgm:prSet phldrT="[Text]"/>
      <dgm:spPr/>
      <dgm:t>
        <a:bodyPr/>
        <a:lstStyle/>
        <a:p>
          <a:r>
            <a:rPr lang="cs-CZ" dirty="0" smtClean="0"/>
            <a:t>1. </a:t>
          </a:r>
          <a:endParaRPr lang="cs-CZ" dirty="0"/>
        </a:p>
      </dgm:t>
    </dgm:pt>
    <dgm:pt modelId="{2BCE9FA0-908D-48EB-A232-218A1D884C07}" type="parTrans" cxnId="{EB2BDD57-E03B-4594-8533-0B0C70F2DE6E}">
      <dgm:prSet/>
      <dgm:spPr/>
      <dgm:t>
        <a:bodyPr/>
        <a:lstStyle/>
        <a:p>
          <a:endParaRPr lang="cs-CZ"/>
        </a:p>
      </dgm:t>
    </dgm:pt>
    <dgm:pt modelId="{05169CAB-9D12-4C27-80A5-0BC3439ABD4A}" type="sibTrans" cxnId="{EB2BDD57-E03B-4594-8533-0B0C70F2DE6E}">
      <dgm:prSet/>
      <dgm:spPr/>
      <dgm:t>
        <a:bodyPr/>
        <a:lstStyle/>
        <a:p>
          <a:endParaRPr lang="cs-CZ"/>
        </a:p>
      </dgm:t>
    </dgm:pt>
    <dgm:pt modelId="{51AD6E01-63DC-4F8F-9CF4-C59E676C06F2}" type="pres">
      <dgm:prSet presAssocID="{7AD481BC-9B50-4DD7-B72B-DB32D970665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B4757BC-02FB-4B13-B4B0-1A73A858B83A}" type="pres">
      <dgm:prSet presAssocID="{7AD481BC-9B50-4DD7-B72B-DB32D970665F}" presName="dummy" presStyleCnt="0"/>
      <dgm:spPr/>
    </dgm:pt>
    <dgm:pt modelId="{D1B1909D-AE6B-4CD6-9BDA-888A8BCACEDD}" type="pres">
      <dgm:prSet presAssocID="{7AD481BC-9B50-4DD7-B72B-DB32D970665F}" presName="linH" presStyleCnt="0"/>
      <dgm:spPr/>
    </dgm:pt>
    <dgm:pt modelId="{A7BB542A-2023-49CE-ADDA-0ECEDBB1FEA2}" type="pres">
      <dgm:prSet presAssocID="{7AD481BC-9B50-4DD7-B72B-DB32D970665F}" presName="padding1" presStyleCnt="0"/>
      <dgm:spPr/>
    </dgm:pt>
    <dgm:pt modelId="{EDCC0D87-FD44-464E-B4EC-6292A71F4C18}" type="pres">
      <dgm:prSet presAssocID="{D099942C-190A-4837-96F2-933E8AFF83D4}" presName="linV" presStyleCnt="0"/>
      <dgm:spPr/>
    </dgm:pt>
    <dgm:pt modelId="{9B991E19-4791-4B12-98FD-D9E2B5BF792D}" type="pres">
      <dgm:prSet presAssocID="{D099942C-190A-4837-96F2-933E8AFF83D4}" presName="spVertical1" presStyleCnt="0"/>
      <dgm:spPr/>
    </dgm:pt>
    <dgm:pt modelId="{80A1BB09-1FF3-4EF1-A2A4-4E556093D274}" type="pres">
      <dgm:prSet presAssocID="{D099942C-190A-4837-96F2-933E8AFF83D4}" presName="parTx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22E4-99E0-400A-9F9A-D16A38071AD0}" type="pres">
      <dgm:prSet presAssocID="{D099942C-190A-4837-96F2-933E8AFF83D4}" presName="spVertical2" presStyleCnt="0"/>
      <dgm:spPr/>
    </dgm:pt>
    <dgm:pt modelId="{D195F1BA-98B0-4ADC-9924-4EDE190CDE96}" type="pres">
      <dgm:prSet presAssocID="{D099942C-190A-4837-96F2-933E8AFF83D4}" presName="spVertical3" presStyleCnt="0"/>
      <dgm:spPr/>
    </dgm:pt>
    <dgm:pt modelId="{D6F5ED29-3247-4B09-A22B-367C827F3E7F}" type="pres">
      <dgm:prSet presAssocID="{5842F789-6507-4CDD-B79C-FD8D9A7854DE}" presName="space" presStyleCnt="0"/>
      <dgm:spPr/>
    </dgm:pt>
    <dgm:pt modelId="{C5A8FD56-F445-487A-BC41-701C3D387004}" type="pres">
      <dgm:prSet presAssocID="{6E7C1B93-DD89-4D6A-8C55-52012908791E}" presName="linV" presStyleCnt="0"/>
      <dgm:spPr/>
    </dgm:pt>
    <dgm:pt modelId="{BFBA9B91-B3E0-4B80-A20B-622BBAD101E8}" type="pres">
      <dgm:prSet presAssocID="{6E7C1B93-DD89-4D6A-8C55-52012908791E}" presName="spVertical1" presStyleCnt="0"/>
      <dgm:spPr/>
    </dgm:pt>
    <dgm:pt modelId="{31B1165C-172C-480D-B147-72DE1C913A7E}" type="pres">
      <dgm:prSet presAssocID="{6E7C1B93-DD89-4D6A-8C55-52012908791E}" presName="parTx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05978-4B62-4DA3-8AB8-5B3F0FE992AE}" type="pres">
      <dgm:prSet presAssocID="{6E7C1B93-DD89-4D6A-8C55-52012908791E}" presName="spVertical2" presStyleCnt="0"/>
      <dgm:spPr/>
    </dgm:pt>
    <dgm:pt modelId="{19B538FA-E3EB-47A7-9878-ABD9C7533CCB}" type="pres">
      <dgm:prSet presAssocID="{6E7C1B93-DD89-4D6A-8C55-52012908791E}" presName="spVertical3" presStyleCnt="0"/>
      <dgm:spPr/>
    </dgm:pt>
    <dgm:pt modelId="{AFCB4EEF-0A9E-4702-B5CF-91FFDB9FEA4C}" type="pres">
      <dgm:prSet presAssocID="{7AD481BC-9B50-4DD7-B72B-DB32D970665F}" presName="padding2" presStyleCnt="0"/>
      <dgm:spPr/>
    </dgm:pt>
    <dgm:pt modelId="{4E755614-9CDA-44E2-BD6C-A5B8D77C82CA}" type="pres">
      <dgm:prSet presAssocID="{7AD481BC-9B50-4DD7-B72B-DB32D970665F}" presName="negArrow" presStyleCnt="0"/>
      <dgm:spPr/>
    </dgm:pt>
    <dgm:pt modelId="{55323368-F0F0-4E49-8C60-226CDFFD7E6F}" type="pres">
      <dgm:prSet presAssocID="{7AD481BC-9B50-4DD7-B72B-DB32D970665F}" presName="backgroundArrow" presStyleLbl="node1" presStyleIdx="0" presStyleCnt="1"/>
      <dgm:spPr/>
      <dgm:t>
        <a:bodyPr/>
        <a:lstStyle/>
        <a:p>
          <a:endParaRPr lang="cs-CZ"/>
        </a:p>
      </dgm:t>
    </dgm:pt>
  </dgm:ptLst>
  <dgm:cxnLst>
    <dgm:cxn modelId="{66234CFC-4F62-4640-A6F1-C5F130B5BE41}" srcId="{7AD481BC-9B50-4DD7-B72B-DB32D970665F}" destId="{D099942C-190A-4837-96F2-933E8AFF83D4}" srcOrd="0" destOrd="0" parTransId="{418A448D-8EE3-4507-BE78-46A6BA8AC553}" sibTransId="{5842F789-6507-4CDD-B79C-FD8D9A7854DE}"/>
    <dgm:cxn modelId="{11A42BAE-1047-461F-9FB9-DE7B84F38F64}" type="presOf" srcId="{D099942C-190A-4837-96F2-933E8AFF83D4}" destId="{80A1BB09-1FF3-4EF1-A2A4-4E556093D274}" srcOrd="0" destOrd="0" presId="urn:microsoft.com/office/officeart/2005/8/layout/hProcess3"/>
    <dgm:cxn modelId="{EB2BDD57-E03B-4594-8533-0B0C70F2DE6E}" srcId="{7AD481BC-9B50-4DD7-B72B-DB32D970665F}" destId="{6E7C1B93-DD89-4D6A-8C55-52012908791E}" srcOrd="1" destOrd="0" parTransId="{2BCE9FA0-908D-48EB-A232-218A1D884C07}" sibTransId="{05169CAB-9D12-4C27-80A5-0BC3439ABD4A}"/>
    <dgm:cxn modelId="{59C95B5B-25CA-4078-8973-1F2AC1517FDD}" type="presOf" srcId="{7AD481BC-9B50-4DD7-B72B-DB32D970665F}" destId="{51AD6E01-63DC-4F8F-9CF4-C59E676C06F2}" srcOrd="0" destOrd="0" presId="urn:microsoft.com/office/officeart/2005/8/layout/hProcess3"/>
    <dgm:cxn modelId="{39F8F62C-AAC6-40AE-AE00-F7E434ED52FA}" type="presOf" srcId="{6E7C1B93-DD89-4D6A-8C55-52012908791E}" destId="{31B1165C-172C-480D-B147-72DE1C913A7E}" srcOrd="0" destOrd="0" presId="urn:microsoft.com/office/officeart/2005/8/layout/hProcess3"/>
    <dgm:cxn modelId="{AC41B56A-77CA-4C30-8FAD-30B268792130}" type="presParOf" srcId="{51AD6E01-63DC-4F8F-9CF4-C59E676C06F2}" destId="{0B4757BC-02FB-4B13-B4B0-1A73A858B83A}" srcOrd="0" destOrd="0" presId="urn:microsoft.com/office/officeart/2005/8/layout/hProcess3"/>
    <dgm:cxn modelId="{A207F41D-E921-4D29-ACFF-6384A0527797}" type="presParOf" srcId="{51AD6E01-63DC-4F8F-9CF4-C59E676C06F2}" destId="{D1B1909D-AE6B-4CD6-9BDA-888A8BCACEDD}" srcOrd="1" destOrd="0" presId="urn:microsoft.com/office/officeart/2005/8/layout/hProcess3"/>
    <dgm:cxn modelId="{E3AC1C1E-31C5-4703-9A4D-C6097CAD3A05}" type="presParOf" srcId="{D1B1909D-AE6B-4CD6-9BDA-888A8BCACEDD}" destId="{A7BB542A-2023-49CE-ADDA-0ECEDBB1FEA2}" srcOrd="0" destOrd="0" presId="urn:microsoft.com/office/officeart/2005/8/layout/hProcess3"/>
    <dgm:cxn modelId="{5411BAE8-08CC-47CC-AADD-0D3E7EE6396B}" type="presParOf" srcId="{D1B1909D-AE6B-4CD6-9BDA-888A8BCACEDD}" destId="{EDCC0D87-FD44-464E-B4EC-6292A71F4C18}" srcOrd="1" destOrd="0" presId="urn:microsoft.com/office/officeart/2005/8/layout/hProcess3"/>
    <dgm:cxn modelId="{4E91CEE6-3886-4C0B-A5F3-FFE144B1A2FB}" type="presParOf" srcId="{EDCC0D87-FD44-464E-B4EC-6292A71F4C18}" destId="{9B991E19-4791-4B12-98FD-D9E2B5BF792D}" srcOrd="0" destOrd="0" presId="urn:microsoft.com/office/officeart/2005/8/layout/hProcess3"/>
    <dgm:cxn modelId="{86BE97B8-048B-4166-B452-C01C2FCA51CA}" type="presParOf" srcId="{EDCC0D87-FD44-464E-B4EC-6292A71F4C18}" destId="{80A1BB09-1FF3-4EF1-A2A4-4E556093D274}" srcOrd="1" destOrd="0" presId="urn:microsoft.com/office/officeart/2005/8/layout/hProcess3"/>
    <dgm:cxn modelId="{7955EC07-58AF-4DEF-A97E-927013DA56EE}" type="presParOf" srcId="{EDCC0D87-FD44-464E-B4EC-6292A71F4C18}" destId="{A27622E4-99E0-400A-9F9A-D16A38071AD0}" srcOrd="2" destOrd="0" presId="urn:microsoft.com/office/officeart/2005/8/layout/hProcess3"/>
    <dgm:cxn modelId="{2CF2C1E1-554B-44A2-A9F5-92200C33627E}" type="presParOf" srcId="{EDCC0D87-FD44-464E-B4EC-6292A71F4C18}" destId="{D195F1BA-98B0-4ADC-9924-4EDE190CDE96}" srcOrd="3" destOrd="0" presId="urn:microsoft.com/office/officeart/2005/8/layout/hProcess3"/>
    <dgm:cxn modelId="{079DDF68-57C7-46AE-9284-36DE79102E4C}" type="presParOf" srcId="{D1B1909D-AE6B-4CD6-9BDA-888A8BCACEDD}" destId="{D6F5ED29-3247-4B09-A22B-367C827F3E7F}" srcOrd="2" destOrd="0" presId="urn:microsoft.com/office/officeart/2005/8/layout/hProcess3"/>
    <dgm:cxn modelId="{42AB0481-62A2-4C0E-A2FA-EB5787B17332}" type="presParOf" srcId="{D1B1909D-AE6B-4CD6-9BDA-888A8BCACEDD}" destId="{C5A8FD56-F445-487A-BC41-701C3D387004}" srcOrd="3" destOrd="0" presId="urn:microsoft.com/office/officeart/2005/8/layout/hProcess3"/>
    <dgm:cxn modelId="{3D6EFCF6-55D1-492E-AE40-CB530E92B55F}" type="presParOf" srcId="{C5A8FD56-F445-487A-BC41-701C3D387004}" destId="{BFBA9B91-B3E0-4B80-A20B-622BBAD101E8}" srcOrd="0" destOrd="0" presId="urn:microsoft.com/office/officeart/2005/8/layout/hProcess3"/>
    <dgm:cxn modelId="{D37E2672-3304-494B-886C-46A774C9237E}" type="presParOf" srcId="{C5A8FD56-F445-487A-BC41-701C3D387004}" destId="{31B1165C-172C-480D-B147-72DE1C913A7E}" srcOrd="1" destOrd="0" presId="urn:microsoft.com/office/officeart/2005/8/layout/hProcess3"/>
    <dgm:cxn modelId="{2ABAD5B8-92DF-4E7E-A964-E7C13E465117}" type="presParOf" srcId="{C5A8FD56-F445-487A-BC41-701C3D387004}" destId="{FC405978-4B62-4DA3-8AB8-5B3F0FE992AE}" srcOrd="2" destOrd="0" presId="urn:microsoft.com/office/officeart/2005/8/layout/hProcess3"/>
    <dgm:cxn modelId="{1EE05695-884E-483E-A348-0387170785BA}" type="presParOf" srcId="{C5A8FD56-F445-487A-BC41-701C3D387004}" destId="{19B538FA-E3EB-47A7-9878-ABD9C7533CCB}" srcOrd="3" destOrd="0" presId="urn:microsoft.com/office/officeart/2005/8/layout/hProcess3"/>
    <dgm:cxn modelId="{A3ED3719-4DA8-4380-9F7E-0AE3EA477A76}" type="presParOf" srcId="{D1B1909D-AE6B-4CD6-9BDA-888A8BCACEDD}" destId="{AFCB4EEF-0A9E-4702-B5CF-91FFDB9FEA4C}" srcOrd="4" destOrd="0" presId="urn:microsoft.com/office/officeart/2005/8/layout/hProcess3"/>
    <dgm:cxn modelId="{9E29E62B-B0E0-4B6C-AB8F-99641285D441}" type="presParOf" srcId="{D1B1909D-AE6B-4CD6-9BDA-888A8BCACEDD}" destId="{4E755614-9CDA-44E2-BD6C-A5B8D77C82CA}" srcOrd="5" destOrd="0" presId="urn:microsoft.com/office/officeart/2005/8/layout/hProcess3"/>
    <dgm:cxn modelId="{09474809-ED7B-4541-9DD5-5670445EF821}" type="presParOf" srcId="{D1B1909D-AE6B-4CD6-9BDA-888A8BCACEDD}" destId="{55323368-F0F0-4E49-8C60-226CDFFD7E6F}" srcOrd="6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AD481BC-9B50-4DD7-B72B-DB32D970665F}" type="doc">
      <dgm:prSet loTypeId="urn:microsoft.com/office/officeart/2005/8/layout/hProcess3" loCatId="process" qsTypeId="urn:microsoft.com/office/officeart/2005/8/quickstyle/simple1" qsCatId="simple" csTypeId="urn:microsoft.com/office/officeart/2005/8/colors/accent0_3" csCatId="mainScheme" phldr="1"/>
      <dgm:spPr/>
    </dgm:pt>
    <dgm:pt modelId="{FA7ED773-C9B0-414F-A9D8-03E5B3BA99D5}">
      <dgm:prSet phldrT="[Text]"/>
      <dgm:spPr/>
      <dgm:t>
        <a:bodyPr/>
        <a:lstStyle/>
        <a:p>
          <a:endParaRPr lang="cs-CZ" dirty="0" smtClean="0"/>
        </a:p>
      </dgm:t>
    </dgm:pt>
    <dgm:pt modelId="{03C93D1D-D651-4242-9FFE-6CF5C9BB0A37}" type="parTrans" cxnId="{E982F2D2-B9F2-4EA0-A558-11F0653BEA04}">
      <dgm:prSet/>
      <dgm:spPr/>
      <dgm:t>
        <a:bodyPr/>
        <a:lstStyle/>
        <a:p>
          <a:endParaRPr lang="cs-CZ"/>
        </a:p>
      </dgm:t>
    </dgm:pt>
    <dgm:pt modelId="{30E10128-E52E-4793-9231-D7D4D8A37427}" type="sibTrans" cxnId="{E982F2D2-B9F2-4EA0-A558-11F0653BEA04}">
      <dgm:prSet/>
      <dgm:spPr/>
      <dgm:t>
        <a:bodyPr/>
        <a:lstStyle/>
        <a:p>
          <a:endParaRPr lang="cs-CZ"/>
        </a:p>
      </dgm:t>
    </dgm:pt>
    <dgm:pt modelId="{D099942C-190A-4837-96F2-933E8AFF83D4}">
      <dgm:prSet phldrT="[Text]"/>
      <dgm:spPr/>
      <dgm:t>
        <a:bodyPr/>
        <a:lstStyle/>
        <a:p>
          <a:r>
            <a:rPr lang="cs-CZ" dirty="0" smtClean="0"/>
            <a:t>NE</a:t>
          </a:r>
          <a:endParaRPr lang="cs-CZ" dirty="0"/>
        </a:p>
      </dgm:t>
    </dgm:pt>
    <dgm:pt modelId="{418A448D-8EE3-4507-BE78-46A6BA8AC553}" type="parTrans" cxnId="{66234CFC-4F62-4640-A6F1-C5F130B5BE41}">
      <dgm:prSet/>
      <dgm:spPr/>
      <dgm:t>
        <a:bodyPr/>
        <a:lstStyle/>
        <a:p>
          <a:endParaRPr lang="cs-CZ"/>
        </a:p>
      </dgm:t>
    </dgm:pt>
    <dgm:pt modelId="{5842F789-6507-4CDD-B79C-FD8D9A7854DE}" type="sibTrans" cxnId="{66234CFC-4F62-4640-A6F1-C5F130B5BE41}">
      <dgm:prSet/>
      <dgm:spPr/>
      <dgm:t>
        <a:bodyPr/>
        <a:lstStyle/>
        <a:p>
          <a:endParaRPr lang="cs-CZ"/>
        </a:p>
      </dgm:t>
    </dgm:pt>
    <dgm:pt modelId="{6E7C1B93-DD89-4D6A-8C55-52012908791E}">
      <dgm:prSet phldrT="[Text]"/>
      <dgm:spPr/>
      <dgm:t>
        <a:bodyPr/>
        <a:lstStyle/>
        <a:p>
          <a:r>
            <a:rPr lang="cs-CZ" dirty="0" smtClean="0"/>
            <a:t>2. </a:t>
          </a:r>
          <a:endParaRPr lang="cs-CZ" dirty="0"/>
        </a:p>
      </dgm:t>
    </dgm:pt>
    <dgm:pt modelId="{2BCE9FA0-908D-48EB-A232-218A1D884C07}" type="parTrans" cxnId="{EB2BDD57-E03B-4594-8533-0B0C70F2DE6E}">
      <dgm:prSet/>
      <dgm:spPr/>
      <dgm:t>
        <a:bodyPr/>
        <a:lstStyle/>
        <a:p>
          <a:endParaRPr lang="cs-CZ"/>
        </a:p>
      </dgm:t>
    </dgm:pt>
    <dgm:pt modelId="{05169CAB-9D12-4C27-80A5-0BC3439ABD4A}" type="sibTrans" cxnId="{EB2BDD57-E03B-4594-8533-0B0C70F2DE6E}">
      <dgm:prSet/>
      <dgm:spPr/>
      <dgm:t>
        <a:bodyPr/>
        <a:lstStyle/>
        <a:p>
          <a:endParaRPr lang="cs-CZ"/>
        </a:p>
      </dgm:t>
    </dgm:pt>
    <dgm:pt modelId="{51AD6E01-63DC-4F8F-9CF4-C59E676C06F2}" type="pres">
      <dgm:prSet presAssocID="{7AD481BC-9B50-4DD7-B72B-DB32D970665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B4757BC-02FB-4B13-B4B0-1A73A858B83A}" type="pres">
      <dgm:prSet presAssocID="{7AD481BC-9B50-4DD7-B72B-DB32D970665F}" presName="dummy" presStyleCnt="0"/>
      <dgm:spPr/>
    </dgm:pt>
    <dgm:pt modelId="{D1B1909D-AE6B-4CD6-9BDA-888A8BCACEDD}" type="pres">
      <dgm:prSet presAssocID="{7AD481BC-9B50-4DD7-B72B-DB32D970665F}" presName="linH" presStyleCnt="0"/>
      <dgm:spPr/>
    </dgm:pt>
    <dgm:pt modelId="{A7BB542A-2023-49CE-ADDA-0ECEDBB1FEA2}" type="pres">
      <dgm:prSet presAssocID="{7AD481BC-9B50-4DD7-B72B-DB32D970665F}" presName="padding1" presStyleCnt="0"/>
      <dgm:spPr/>
    </dgm:pt>
    <dgm:pt modelId="{56F7E3EA-293D-4E96-8AFD-76D48AE4EA15}" type="pres">
      <dgm:prSet presAssocID="{FA7ED773-C9B0-414F-A9D8-03E5B3BA99D5}" presName="linV" presStyleCnt="0"/>
      <dgm:spPr/>
    </dgm:pt>
    <dgm:pt modelId="{5D6E70CD-F4B9-4DC6-BE3E-E16A5BF00D61}" type="pres">
      <dgm:prSet presAssocID="{FA7ED773-C9B0-414F-A9D8-03E5B3BA99D5}" presName="spVertical1" presStyleCnt="0"/>
      <dgm:spPr/>
    </dgm:pt>
    <dgm:pt modelId="{93E569B6-241D-4C74-AE3A-00F1662966D9}" type="pres">
      <dgm:prSet presAssocID="{FA7ED773-C9B0-414F-A9D8-03E5B3BA99D5}" presName="parTx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02ACE4-C0F2-4C63-96E3-F2EC07129EAF}" type="pres">
      <dgm:prSet presAssocID="{FA7ED773-C9B0-414F-A9D8-03E5B3BA99D5}" presName="spVertical2" presStyleCnt="0"/>
      <dgm:spPr/>
    </dgm:pt>
    <dgm:pt modelId="{F5EB7024-B7F5-46DB-A0E6-588F9A71B040}" type="pres">
      <dgm:prSet presAssocID="{FA7ED773-C9B0-414F-A9D8-03E5B3BA99D5}" presName="spVertical3" presStyleCnt="0"/>
      <dgm:spPr/>
    </dgm:pt>
    <dgm:pt modelId="{352AC629-9D22-45EE-A1CC-95504F753B2A}" type="pres">
      <dgm:prSet presAssocID="{30E10128-E52E-4793-9231-D7D4D8A37427}" presName="space" presStyleCnt="0"/>
      <dgm:spPr/>
    </dgm:pt>
    <dgm:pt modelId="{EDCC0D87-FD44-464E-B4EC-6292A71F4C18}" type="pres">
      <dgm:prSet presAssocID="{D099942C-190A-4837-96F2-933E8AFF83D4}" presName="linV" presStyleCnt="0"/>
      <dgm:spPr/>
    </dgm:pt>
    <dgm:pt modelId="{9B991E19-4791-4B12-98FD-D9E2B5BF792D}" type="pres">
      <dgm:prSet presAssocID="{D099942C-190A-4837-96F2-933E8AFF83D4}" presName="spVertical1" presStyleCnt="0"/>
      <dgm:spPr/>
    </dgm:pt>
    <dgm:pt modelId="{80A1BB09-1FF3-4EF1-A2A4-4E556093D274}" type="pres">
      <dgm:prSet presAssocID="{D099942C-190A-4837-96F2-933E8AFF83D4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22E4-99E0-400A-9F9A-D16A38071AD0}" type="pres">
      <dgm:prSet presAssocID="{D099942C-190A-4837-96F2-933E8AFF83D4}" presName="spVertical2" presStyleCnt="0"/>
      <dgm:spPr/>
    </dgm:pt>
    <dgm:pt modelId="{D195F1BA-98B0-4ADC-9924-4EDE190CDE96}" type="pres">
      <dgm:prSet presAssocID="{D099942C-190A-4837-96F2-933E8AFF83D4}" presName="spVertical3" presStyleCnt="0"/>
      <dgm:spPr/>
    </dgm:pt>
    <dgm:pt modelId="{D6F5ED29-3247-4B09-A22B-367C827F3E7F}" type="pres">
      <dgm:prSet presAssocID="{5842F789-6507-4CDD-B79C-FD8D9A7854DE}" presName="space" presStyleCnt="0"/>
      <dgm:spPr/>
    </dgm:pt>
    <dgm:pt modelId="{C5A8FD56-F445-487A-BC41-701C3D387004}" type="pres">
      <dgm:prSet presAssocID="{6E7C1B93-DD89-4D6A-8C55-52012908791E}" presName="linV" presStyleCnt="0"/>
      <dgm:spPr/>
    </dgm:pt>
    <dgm:pt modelId="{BFBA9B91-B3E0-4B80-A20B-622BBAD101E8}" type="pres">
      <dgm:prSet presAssocID="{6E7C1B93-DD89-4D6A-8C55-52012908791E}" presName="spVertical1" presStyleCnt="0"/>
      <dgm:spPr/>
    </dgm:pt>
    <dgm:pt modelId="{31B1165C-172C-480D-B147-72DE1C913A7E}" type="pres">
      <dgm:prSet presAssocID="{6E7C1B93-DD89-4D6A-8C55-52012908791E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05978-4B62-4DA3-8AB8-5B3F0FE992AE}" type="pres">
      <dgm:prSet presAssocID="{6E7C1B93-DD89-4D6A-8C55-52012908791E}" presName="spVertical2" presStyleCnt="0"/>
      <dgm:spPr/>
    </dgm:pt>
    <dgm:pt modelId="{19B538FA-E3EB-47A7-9878-ABD9C7533CCB}" type="pres">
      <dgm:prSet presAssocID="{6E7C1B93-DD89-4D6A-8C55-52012908791E}" presName="spVertical3" presStyleCnt="0"/>
      <dgm:spPr/>
    </dgm:pt>
    <dgm:pt modelId="{AFCB4EEF-0A9E-4702-B5CF-91FFDB9FEA4C}" type="pres">
      <dgm:prSet presAssocID="{7AD481BC-9B50-4DD7-B72B-DB32D970665F}" presName="padding2" presStyleCnt="0"/>
      <dgm:spPr/>
    </dgm:pt>
    <dgm:pt modelId="{4E755614-9CDA-44E2-BD6C-A5B8D77C82CA}" type="pres">
      <dgm:prSet presAssocID="{7AD481BC-9B50-4DD7-B72B-DB32D970665F}" presName="negArrow" presStyleCnt="0"/>
      <dgm:spPr/>
    </dgm:pt>
    <dgm:pt modelId="{55323368-F0F0-4E49-8C60-226CDFFD7E6F}" type="pres">
      <dgm:prSet presAssocID="{7AD481BC-9B50-4DD7-B72B-DB32D970665F}" presName="backgroundArrow" presStyleLbl="node1" presStyleIdx="0" presStyleCnt="1"/>
      <dgm:spPr/>
    </dgm:pt>
  </dgm:ptLst>
  <dgm:cxnLst>
    <dgm:cxn modelId="{E982F2D2-B9F2-4EA0-A558-11F0653BEA04}" srcId="{7AD481BC-9B50-4DD7-B72B-DB32D970665F}" destId="{FA7ED773-C9B0-414F-A9D8-03E5B3BA99D5}" srcOrd="0" destOrd="0" parTransId="{03C93D1D-D651-4242-9FFE-6CF5C9BB0A37}" sibTransId="{30E10128-E52E-4793-9231-D7D4D8A37427}"/>
    <dgm:cxn modelId="{6D98FC12-A89C-4B0E-98C6-D853886A635F}" type="presOf" srcId="{7AD481BC-9B50-4DD7-B72B-DB32D970665F}" destId="{51AD6E01-63DC-4F8F-9CF4-C59E676C06F2}" srcOrd="0" destOrd="0" presId="urn:microsoft.com/office/officeart/2005/8/layout/hProcess3"/>
    <dgm:cxn modelId="{C2A468B2-D1FC-4CBB-9428-3855E53DCB75}" type="presOf" srcId="{6E7C1B93-DD89-4D6A-8C55-52012908791E}" destId="{31B1165C-172C-480D-B147-72DE1C913A7E}" srcOrd="0" destOrd="0" presId="urn:microsoft.com/office/officeart/2005/8/layout/hProcess3"/>
    <dgm:cxn modelId="{EB2BDD57-E03B-4594-8533-0B0C70F2DE6E}" srcId="{7AD481BC-9B50-4DD7-B72B-DB32D970665F}" destId="{6E7C1B93-DD89-4D6A-8C55-52012908791E}" srcOrd="2" destOrd="0" parTransId="{2BCE9FA0-908D-48EB-A232-218A1D884C07}" sibTransId="{05169CAB-9D12-4C27-80A5-0BC3439ABD4A}"/>
    <dgm:cxn modelId="{C8B00107-0167-4DF0-B3F3-B77320287A33}" type="presOf" srcId="{FA7ED773-C9B0-414F-A9D8-03E5B3BA99D5}" destId="{93E569B6-241D-4C74-AE3A-00F1662966D9}" srcOrd="0" destOrd="0" presId="urn:microsoft.com/office/officeart/2005/8/layout/hProcess3"/>
    <dgm:cxn modelId="{74B6A6D2-98B6-4F11-B3AA-40DCA3E86D61}" type="presOf" srcId="{D099942C-190A-4837-96F2-933E8AFF83D4}" destId="{80A1BB09-1FF3-4EF1-A2A4-4E556093D274}" srcOrd="0" destOrd="0" presId="urn:microsoft.com/office/officeart/2005/8/layout/hProcess3"/>
    <dgm:cxn modelId="{66234CFC-4F62-4640-A6F1-C5F130B5BE41}" srcId="{7AD481BC-9B50-4DD7-B72B-DB32D970665F}" destId="{D099942C-190A-4837-96F2-933E8AFF83D4}" srcOrd="1" destOrd="0" parTransId="{418A448D-8EE3-4507-BE78-46A6BA8AC553}" sibTransId="{5842F789-6507-4CDD-B79C-FD8D9A7854DE}"/>
    <dgm:cxn modelId="{AC0B0C8D-BE7C-4AC3-B682-CE5992C2A9D4}" type="presParOf" srcId="{51AD6E01-63DC-4F8F-9CF4-C59E676C06F2}" destId="{0B4757BC-02FB-4B13-B4B0-1A73A858B83A}" srcOrd="0" destOrd="0" presId="urn:microsoft.com/office/officeart/2005/8/layout/hProcess3"/>
    <dgm:cxn modelId="{6E1DB259-78AE-4CF1-8374-A600FF66D71C}" type="presParOf" srcId="{51AD6E01-63DC-4F8F-9CF4-C59E676C06F2}" destId="{D1B1909D-AE6B-4CD6-9BDA-888A8BCACEDD}" srcOrd="1" destOrd="0" presId="urn:microsoft.com/office/officeart/2005/8/layout/hProcess3"/>
    <dgm:cxn modelId="{CCF0FBEF-9758-44A3-A96C-AE91AC7797D7}" type="presParOf" srcId="{D1B1909D-AE6B-4CD6-9BDA-888A8BCACEDD}" destId="{A7BB542A-2023-49CE-ADDA-0ECEDBB1FEA2}" srcOrd="0" destOrd="0" presId="urn:microsoft.com/office/officeart/2005/8/layout/hProcess3"/>
    <dgm:cxn modelId="{2635E11D-089A-4AC1-95B1-BC7747A0729D}" type="presParOf" srcId="{D1B1909D-AE6B-4CD6-9BDA-888A8BCACEDD}" destId="{56F7E3EA-293D-4E96-8AFD-76D48AE4EA15}" srcOrd="1" destOrd="0" presId="urn:microsoft.com/office/officeart/2005/8/layout/hProcess3"/>
    <dgm:cxn modelId="{1C463127-FC21-4866-B916-CC7B1AA6E61D}" type="presParOf" srcId="{56F7E3EA-293D-4E96-8AFD-76D48AE4EA15}" destId="{5D6E70CD-F4B9-4DC6-BE3E-E16A5BF00D61}" srcOrd="0" destOrd="0" presId="urn:microsoft.com/office/officeart/2005/8/layout/hProcess3"/>
    <dgm:cxn modelId="{461E2EFC-9DFD-4C98-BA1D-7BD3FD570435}" type="presParOf" srcId="{56F7E3EA-293D-4E96-8AFD-76D48AE4EA15}" destId="{93E569B6-241D-4C74-AE3A-00F1662966D9}" srcOrd="1" destOrd="0" presId="urn:microsoft.com/office/officeart/2005/8/layout/hProcess3"/>
    <dgm:cxn modelId="{79229266-13F2-40A1-B6A9-10CBFD6234E7}" type="presParOf" srcId="{56F7E3EA-293D-4E96-8AFD-76D48AE4EA15}" destId="{8E02ACE4-C0F2-4C63-96E3-F2EC07129EAF}" srcOrd="2" destOrd="0" presId="urn:microsoft.com/office/officeart/2005/8/layout/hProcess3"/>
    <dgm:cxn modelId="{72ACAD73-2CA0-4889-8DA0-80E86922712F}" type="presParOf" srcId="{56F7E3EA-293D-4E96-8AFD-76D48AE4EA15}" destId="{F5EB7024-B7F5-46DB-A0E6-588F9A71B040}" srcOrd="3" destOrd="0" presId="urn:microsoft.com/office/officeart/2005/8/layout/hProcess3"/>
    <dgm:cxn modelId="{D2929B5C-D43D-48B2-A6D1-ED0218AEC3D3}" type="presParOf" srcId="{D1B1909D-AE6B-4CD6-9BDA-888A8BCACEDD}" destId="{352AC629-9D22-45EE-A1CC-95504F753B2A}" srcOrd="2" destOrd="0" presId="urn:microsoft.com/office/officeart/2005/8/layout/hProcess3"/>
    <dgm:cxn modelId="{CA046F9D-3771-4481-BA30-A258EC938539}" type="presParOf" srcId="{D1B1909D-AE6B-4CD6-9BDA-888A8BCACEDD}" destId="{EDCC0D87-FD44-464E-B4EC-6292A71F4C18}" srcOrd="3" destOrd="0" presId="urn:microsoft.com/office/officeart/2005/8/layout/hProcess3"/>
    <dgm:cxn modelId="{60AA0158-06FA-4C74-90A8-B0C18E2057C8}" type="presParOf" srcId="{EDCC0D87-FD44-464E-B4EC-6292A71F4C18}" destId="{9B991E19-4791-4B12-98FD-D9E2B5BF792D}" srcOrd="0" destOrd="0" presId="urn:microsoft.com/office/officeart/2005/8/layout/hProcess3"/>
    <dgm:cxn modelId="{1B630F9C-DF45-4BBA-AF8E-6C3E56446738}" type="presParOf" srcId="{EDCC0D87-FD44-464E-B4EC-6292A71F4C18}" destId="{80A1BB09-1FF3-4EF1-A2A4-4E556093D274}" srcOrd="1" destOrd="0" presId="urn:microsoft.com/office/officeart/2005/8/layout/hProcess3"/>
    <dgm:cxn modelId="{A57CC189-759F-4770-8EC0-2558D1E453CD}" type="presParOf" srcId="{EDCC0D87-FD44-464E-B4EC-6292A71F4C18}" destId="{A27622E4-99E0-400A-9F9A-D16A38071AD0}" srcOrd="2" destOrd="0" presId="urn:microsoft.com/office/officeart/2005/8/layout/hProcess3"/>
    <dgm:cxn modelId="{75E4A8BA-6D8D-4245-9A18-313D9E1CB04A}" type="presParOf" srcId="{EDCC0D87-FD44-464E-B4EC-6292A71F4C18}" destId="{D195F1BA-98B0-4ADC-9924-4EDE190CDE96}" srcOrd="3" destOrd="0" presId="urn:microsoft.com/office/officeart/2005/8/layout/hProcess3"/>
    <dgm:cxn modelId="{DA3083FD-394C-4299-AE25-84544408345C}" type="presParOf" srcId="{D1B1909D-AE6B-4CD6-9BDA-888A8BCACEDD}" destId="{D6F5ED29-3247-4B09-A22B-367C827F3E7F}" srcOrd="4" destOrd="0" presId="urn:microsoft.com/office/officeart/2005/8/layout/hProcess3"/>
    <dgm:cxn modelId="{40579AD9-F97E-4CB5-B3AE-7157C7E2143E}" type="presParOf" srcId="{D1B1909D-AE6B-4CD6-9BDA-888A8BCACEDD}" destId="{C5A8FD56-F445-487A-BC41-701C3D387004}" srcOrd="5" destOrd="0" presId="urn:microsoft.com/office/officeart/2005/8/layout/hProcess3"/>
    <dgm:cxn modelId="{2DD58BC0-8B10-4CED-A794-9A01A0255705}" type="presParOf" srcId="{C5A8FD56-F445-487A-BC41-701C3D387004}" destId="{BFBA9B91-B3E0-4B80-A20B-622BBAD101E8}" srcOrd="0" destOrd="0" presId="urn:microsoft.com/office/officeart/2005/8/layout/hProcess3"/>
    <dgm:cxn modelId="{88537075-86E1-46BE-8974-77F898C6E907}" type="presParOf" srcId="{C5A8FD56-F445-487A-BC41-701C3D387004}" destId="{31B1165C-172C-480D-B147-72DE1C913A7E}" srcOrd="1" destOrd="0" presId="urn:microsoft.com/office/officeart/2005/8/layout/hProcess3"/>
    <dgm:cxn modelId="{3F729ADC-3877-40D4-828C-CABF4F34CE73}" type="presParOf" srcId="{C5A8FD56-F445-487A-BC41-701C3D387004}" destId="{FC405978-4B62-4DA3-8AB8-5B3F0FE992AE}" srcOrd="2" destOrd="0" presId="urn:microsoft.com/office/officeart/2005/8/layout/hProcess3"/>
    <dgm:cxn modelId="{7C6B0160-826C-4876-B7E8-D6459DF29DF8}" type="presParOf" srcId="{C5A8FD56-F445-487A-BC41-701C3D387004}" destId="{19B538FA-E3EB-47A7-9878-ABD9C7533CCB}" srcOrd="3" destOrd="0" presId="urn:microsoft.com/office/officeart/2005/8/layout/hProcess3"/>
    <dgm:cxn modelId="{EA8345A0-96D6-4592-A2D6-846C652461DA}" type="presParOf" srcId="{D1B1909D-AE6B-4CD6-9BDA-888A8BCACEDD}" destId="{AFCB4EEF-0A9E-4702-B5CF-91FFDB9FEA4C}" srcOrd="6" destOrd="0" presId="urn:microsoft.com/office/officeart/2005/8/layout/hProcess3"/>
    <dgm:cxn modelId="{17544434-BACA-41CF-BB37-4AB923F01D46}" type="presParOf" srcId="{D1B1909D-AE6B-4CD6-9BDA-888A8BCACEDD}" destId="{4E755614-9CDA-44E2-BD6C-A5B8D77C82CA}" srcOrd="7" destOrd="0" presId="urn:microsoft.com/office/officeart/2005/8/layout/hProcess3"/>
    <dgm:cxn modelId="{49C0421E-2BD4-453A-945B-2F4E0B36D790}" type="presParOf" srcId="{D1B1909D-AE6B-4CD6-9BDA-888A8BCACEDD}" destId="{55323368-F0F0-4E49-8C60-226CDFFD7E6F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AD481BC-9B50-4DD7-B72B-DB32D970665F}" type="doc">
      <dgm:prSet loTypeId="urn:microsoft.com/office/officeart/2005/8/layout/hProcess3" loCatId="process" qsTypeId="urn:microsoft.com/office/officeart/2005/8/quickstyle/simple1" qsCatId="simple" csTypeId="urn:microsoft.com/office/officeart/2005/8/colors/accent3_2" csCatId="accent3" phldr="1"/>
      <dgm:spPr/>
    </dgm:pt>
    <dgm:pt modelId="{D099942C-190A-4837-96F2-933E8AFF83D4}">
      <dgm:prSet phldrT="[Text]"/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418A448D-8EE3-4507-BE78-46A6BA8AC553}" type="parTrans" cxnId="{66234CFC-4F62-4640-A6F1-C5F130B5BE41}">
      <dgm:prSet/>
      <dgm:spPr/>
      <dgm:t>
        <a:bodyPr/>
        <a:lstStyle/>
        <a:p>
          <a:endParaRPr lang="cs-CZ"/>
        </a:p>
      </dgm:t>
    </dgm:pt>
    <dgm:pt modelId="{5842F789-6507-4CDD-B79C-FD8D9A7854DE}" type="sibTrans" cxnId="{66234CFC-4F62-4640-A6F1-C5F130B5BE41}">
      <dgm:prSet/>
      <dgm:spPr/>
      <dgm:t>
        <a:bodyPr/>
        <a:lstStyle/>
        <a:p>
          <a:endParaRPr lang="cs-CZ"/>
        </a:p>
      </dgm:t>
    </dgm:pt>
    <dgm:pt modelId="{6E7C1B93-DD89-4D6A-8C55-52012908791E}">
      <dgm:prSet phldrT="[Text]"/>
      <dgm:spPr/>
      <dgm:t>
        <a:bodyPr/>
        <a:lstStyle/>
        <a:p>
          <a:r>
            <a:rPr lang="cs-CZ" dirty="0" smtClean="0"/>
            <a:t>3. </a:t>
          </a:r>
          <a:endParaRPr lang="cs-CZ" dirty="0"/>
        </a:p>
      </dgm:t>
    </dgm:pt>
    <dgm:pt modelId="{2BCE9FA0-908D-48EB-A232-218A1D884C07}" type="parTrans" cxnId="{EB2BDD57-E03B-4594-8533-0B0C70F2DE6E}">
      <dgm:prSet/>
      <dgm:spPr/>
      <dgm:t>
        <a:bodyPr/>
        <a:lstStyle/>
        <a:p>
          <a:endParaRPr lang="cs-CZ"/>
        </a:p>
      </dgm:t>
    </dgm:pt>
    <dgm:pt modelId="{05169CAB-9D12-4C27-80A5-0BC3439ABD4A}" type="sibTrans" cxnId="{EB2BDD57-E03B-4594-8533-0B0C70F2DE6E}">
      <dgm:prSet/>
      <dgm:spPr/>
      <dgm:t>
        <a:bodyPr/>
        <a:lstStyle/>
        <a:p>
          <a:endParaRPr lang="cs-CZ"/>
        </a:p>
      </dgm:t>
    </dgm:pt>
    <dgm:pt modelId="{51AD6E01-63DC-4F8F-9CF4-C59E676C06F2}" type="pres">
      <dgm:prSet presAssocID="{7AD481BC-9B50-4DD7-B72B-DB32D970665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B4757BC-02FB-4B13-B4B0-1A73A858B83A}" type="pres">
      <dgm:prSet presAssocID="{7AD481BC-9B50-4DD7-B72B-DB32D970665F}" presName="dummy" presStyleCnt="0"/>
      <dgm:spPr/>
    </dgm:pt>
    <dgm:pt modelId="{D1B1909D-AE6B-4CD6-9BDA-888A8BCACEDD}" type="pres">
      <dgm:prSet presAssocID="{7AD481BC-9B50-4DD7-B72B-DB32D970665F}" presName="linH" presStyleCnt="0"/>
      <dgm:spPr/>
    </dgm:pt>
    <dgm:pt modelId="{A7BB542A-2023-49CE-ADDA-0ECEDBB1FEA2}" type="pres">
      <dgm:prSet presAssocID="{7AD481BC-9B50-4DD7-B72B-DB32D970665F}" presName="padding1" presStyleCnt="0"/>
      <dgm:spPr/>
    </dgm:pt>
    <dgm:pt modelId="{EDCC0D87-FD44-464E-B4EC-6292A71F4C18}" type="pres">
      <dgm:prSet presAssocID="{D099942C-190A-4837-96F2-933E8AFF83D4}" presName="linV" presStyleCnt="0"/>
      <dgm:spPr/>
    </dgm:pt>
    <dgm:pt modelId="{9B991E19-4791-4B12-98FD-D9E2B5BF792D}" type="pres">
      <dgm:prSet presAssocID="{D099942C-190A-4837-96F2-933E8AFF83D4}" presName="spVertical1" presStyleCnt="0"/>
      <dgm:spPr/>
    </dgm:pt>
    <dgm:pt modelId="{80A1BB09-1FF3-4EF1-A2A4-4E556093D274}" type="pres">
      <dgm:prSet presAssocID="{D099942C-190A-4837-96F2-933E8AFF83D4}" presName="parTx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22E4-99E0-400A-9F9A-D16A38071AD0}" type="pres">
      <dgm:prSet presAssocID="{D099942C-190A-4837-96F2-933E8AFF83D4}" presName="spVertical2" presStyleCnt="0"/>
      <dgm:spPr/>
    </dgm:pt>
    <dgm:pt modelId="{D195F1BA-98B0-4ADC-9924-4EDE190CDE96}" type="pres">
      <dgm:prSet presAssocID="{D099942C-190A-4837-96F2-933E8AFF83D4}" presName="spVertical3" presStyleCnt="0"/>
      <dgm:spPr/>
    </dgm:pt>
    <dgm:pt modelId="{D6F5ED29-3247-4B09-A22B-367C827F3E7F}" type="pres">
      <dgm:prSet presAssocID="{5842F789-6507-4CDD-B79C-FD8D9A7854DE}" presName="space" presStyleCnt="0"/>
      <dgm:spPr/>
    </dgm:pt>
    <dgm:pt modelId="{C5A8FD56-F445-487A-BC41-701C3D387004}" type="pres">
      <dgm:prSet presAssocID="{6E7C1B93-DD89-4D6A-8C55-52012908791E}" presName="linV" presStyleCnt="0"/>
      <dgm:spPr/>
    </dgm:pt>
    <dgm:pt modelId="{BFBA9B91-B3E0-4B80-A20B-622BBAD101E8}" type="pres">
      <dgm:prSet presAssocID="{6E7C1B93-DD89-4D6A-8C55-52012908791E}" presName="spVertical1" presStyleCnt="0"/>
      <dgm:spPr/>
    </dgm:pt>
    <dgm:pt modelId="{31B1165C-172C-480D-B147-72DE1C913A7E}" type="pres">
      <dgm:prSet presAssocID="{6E7C1B93-DD89-4D6A-8C55-52012908791E}" presName="parTx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05978-4B62-4DA3-8AB8-5B3F0FE992AE}" type="pres">
      <dgm:prSet presAssocID="{6E7C1B93-DD89-4D6A-8C55-52012908791E}" presName="spVertical2" presStyleCnt="0"/>
      <dgm:spPr/>
    </dgm:pt>
    <dgm:pt modelId="{19B538FA-E3EB-47A7-9878-ABD9C7533CCB}" type="pres">
      <dgm:prSet presAssocID="{6E7C1B93-DD89-4D6A-8C55-52012908791E}" presName="spVertical3" presStyleCnt="0"/>
      <dgm:spPr/>
    </dgm:pt>
    <dgm:pt modelId="{AFCB4EEF-0A9E-4702-B5CF-91FFDB9FEA4C}" type="pres">
      <dgm:prSet presAssocID="{7AD481BC-9B50-4DD7-B72B-DB32D970665F}" presName="padding2" presStyleCnt="0"/>
      <dgm:spPr/>
    </dgm:pt>
    <dgm:pt modelId="{4E755614-9CDA-44E2-BD6C-A5B8D77C82CA}" type="pres">
      <dgm:prSet presAssocID="{7AD481BC-9B50-4DD7-B72B-DB32D970665F}" presName="negArrow" presStyleCnt="0"/>
      <dgm:spPr/>
    </dgm:pt>
    <dgm:pt modelId="{55323368-F0F0-4E49-8C60-226CDFFD7E6F}" type="pres">
      <dgm:prSet presAssocID="{7AD481BC-9B50-4DD7-B72B-DB32D970665F}" presName="backgroundArrow" presStyleLbl="node1" presStyleIdx="0" presStyleCnt="1"/>
      <dgm:spPr/>
    </dgm:pt>
  </dgm:ptLst>
  <dgm:cxnLst>
    <dgm:cxn modelId="{66234CFC-4F62-4640-A6F1-C5F130B5BE41}" srcId="{7AD481BC-9B50-4DD7-B72B-DB32D970665F}" destId="{D099942C-190A-4837-96F2-933E8AFF83D4}" srcOrd="0" destOrd="0" parTransId="{418A448D-8EE3-4507-BE78-46A6BA8AC553}" sibTransId="{5842F789-6507-4CDD-B79C-FD8D9A7854DE}"/>
    <dgm:cxn modelId="{EB2BDD57-E03B-4594-8533-0B0C70F2DE6E}" srcId="{7AD481BC-9B50-4DD7-B72B-DB32D970665F}" destId="{6E7C1B93-DD89-4D6A-8C55-52012908791E}" srcOrd="1" destOrd="0" parTransId="{2BCE9FA0-908D-48EB-A232-218A1D884C07}" sibTransId="{05169CAB-9D12-4C27-80A5-0BC3439ABD4A}"/>
    <dgm:cxn modelId="{B42BC624-6469-402F-9383-0E0E76A227F7}" type="presOf" srcId="{6E7C1B93-DD89-4D6A-8C55-52012908791E}" destId="{31B1165C-172C-480D-B147-72DE1C913A7E}" srcOrd="0" destOrd="0" presId="urn:microsoft.com/office/officeart/2005/8/layout/hProcess3"/>
    <dgm:cxn modelId="{829D2EE1-0786-4713-9A32-2431F3813B10}" type="presOf" srcId="{D099942C-190A-4837-96F2-933E8AFF83D4}" destId="{80A1BB09-1FF3-4EF1-A2A4-4E556093D274}" srcOrd="0" destOrd="0" presId="urn:microsoft.com/office/officeart/2005/8/layout/hProcess3"/>
    <dgm:cxn modelId="{87820E27-03C1-4D82-BE55-097BC93A0EF5}" type="presOf" srcId="{7AD481BC-9B50-4DD7-B72B-DB32D970665F}" destId="{51AD6E01-63DC-4F8F-9CF4-C59E676C06F2}" srcOrd="0" destOrd="0" presId="urn:microsoft.com/office/officeart/2005/8/layout/hProcess3"/>
    <dgm:cxn modelId="{A5860A68-FC11-4307-81DE-B6D7B1B16CE4}" type="presParOf" srcId="{51AD6E01-63DC-4F8F-9CF4-C59E676C06F2}" destId="{0B4757BC-02FB-4B13-B4B0-1A73A858B83A}" srcOrd="0" destOrd="0" presId="urn:microsoft.com/office/officeart/2005/8/layout/hProcess3"/>
    <dgm:cxn modelId="{74D72763-5AE9-43FF-A9C7-A155CE0807B7}" type="presParOf" srcId="{51AD6E01-63DC-4F8F-9CF4-C59E676C06F2}" destId="{D1B1909D-AE6B-4CD6-9BDA-888A8BCACEDD}" srcOrd="1" destOrd="0" presId="urn:microsoft.com/office/officeart/2005/8/layout/hProcess3"/>
    <dgm:cxn modelId="{98C9B0C9-90AA-45B4-B8EA-8C9E5EE1FAB7}" type="presParOf" srcId="{D1B1909D-AE6B-4CD6-9BDA-888A8BCACEDD}" destId="{A7BB542A-2023-49CE-ADDA-0ECEDBB1FEA2}" srcOrd="0" destOrd="0" presId="urn:microsoft.com/office/officeart/2005/8/layout/hProcess3"/>
    <dgm:cxn modelId="{DBD95E68-6568-4AC5-841D-2F15317173D0}" type="presParOf" srcId="{D1B1909D-AE6B-4CD6-9BDA-888A8BCACEDD}" destId="{EDCC0D87-FD44-464E-B4EC-6292A71F4C18}" srcOrd="1" destOrd="0" presId="urn:microsoft.com/office/officeart/2005/8/layout/hProcess3"/>
    <dgm:cxn modelId="{DF31EF1E-CEEC-4295-9712-93890E433BF9}" type="presParOf" srcId="{EDCC0D87-FD44-464E-B4EC-6292A71F4C18}" destId="{9B991E19-4791-4B12-98FD-D9E2B5BF792D}" srcOrd="0" destOrd="0" presId="urn:microsoft.com/office/officeart/2005/8/layout/hProcess3"/>
    <dgm:cxn modelId="{810E78D3-B6F7-4446-9B2E-536E2D1C4CD7}" type="presParOf" srcId="{EDCC0D87-FD44-464E-B4EC-6292A71F4C18}" destId="{80A1BB09-1FF3-4EF1-A2A4-4E556093D274}" srcOrd="1" destOrd="0" presId="urn:microsoft.com/office/officeart/2005/8/layout/hProcess3"/>
    <dgm:cxn modelId="{8DBC4A4F-8039-4C3C-BB89-E2459B09A587}" type="presParOf" srcId="{EDCC0D87-FD44-464E-B4EC-6292A71F4C18}" destId="{A27622E4-99E0-400A-9F9A-D16A38071AD0}" srcOrd="2" destOrd="0" presId="urn:microsoft.com/office/officeart/2005/8/layout/hProcess3"/>
    <dgm:cxn modelId="{E570B015-D50A-4AC0-B561-159CB25F2885}" type="presParOf" srcId="{EDCC0D87-FD44-464E-B4EC-6292A71F4C18}" destId="{D195F1BA-98B0-4ADC-9924-4EDE190CDE96}" srcOrd="3" destOrd="0" presId="urn:microsoft.com/office/officeart/2005/8/layout/hProcess3"/>
    <dgm:cxn modelId="{A5F92FD4-0F94-40AC-A8BE-85E727F269E5}" type="presParOf" srcId="{D1B1909D-AE6B-4CD6-9BDA-888A8BCACEDD}" destId="{D6F5ED29-3247-4B09-A22B-367C827F3E7F}" srcOrd="2" destOrd="0" presId="urn:microsoft.com/office/officeart/2005/8/layout/hProcess3"/>
    <dgm:cxn modelId="{619D7FEE-434C-4613-AF59-22C7033B95E7}" type="presParOf" srcId="{D1B1909D-AE6B-4CD6-9BDA-888A8BCACEDD}" destId="{C5A8FD56-F445-487A-BC41-701C3D387004}" srcOrd="3" destOrd="0" presId="urn:microsoft.com/office/officeart/2005/8/layout/hProcess3"/>
    <dgm:cxn modelId="{9BAC361A-56AD-48E0-AC23-C23B0DA34AD5}" type="presParOf" srcId="{C5A8FD56-F445-487A-BC41-701C3D387004}" destId="{BFBA9B91-B3E0-4B80-A20B-622BBAD101E8}" srcOrd="0" destOrd="0" presId="urn:microsoft.com/office/officeart/2005/8/layout/hProcess3"/>
    <dgm:cxn modelId="{F8FD548D-B7F1-44C2-8D5D-788E4526369B}" type="presParOf" srcId="{C5A8FD56-F445-487A-BC41-701C3D387004}" destId="{31B1165C-172C-480D-B147-72DE1C913A7E}" srcOrd="1" destOrd="0" presId="urn:microsoft.com/office/officeart/2005/8/layout/hProcess3"/>
    <dgm:cxn modelId="{F70BB2DA-C6A4-436D-AAA3-4A7D2943FDF8}" type="presParOf" srcId="{C5A8FD56-F445-487A-BC41-701C3D387004}" destId="{FC405978-4B62-4DA3-8AB8-5B3F0FE992AE}" srcOrd="2" destOrd="0" presId="urn:microsoft.com/office/officeart/2005/8/layout/hProcess3"/>
    <dgm:cxn modelId="{CC627397-B7A1-4BB8-8236-2B656FFBFCD0}" type="presParOf" srcId="{C5A8FD56-F445-487A-BC41-701C3D387004}" destId="{19B538FA-E3EB-47A7-9878-ABD9C7533CCB}" srcOrd="3" destOrd="0" presId="urn:microsoft.com/office/officeart/2005/8/layout/hProcess3"/>
    <dgm:cxn modelId="{FF661234-D969-4AF6-8FFF-C9E7B80F0D39}" type="presParOf" srcId="{D1B1909D-AE6B-4CD6-9BDA-888A8BCACEDD}" destId="{AFCB4EEF-0A9E-4702-B5CF-91FFDB9FEA4C}" srcOrd="4" destOrd="0" presId="urn:microsoft.com/office/officeart/2005/8/layout/hProcess3"/>
    <dgm:cxn modelId="{DB074144-B1E2-49EC-AA30-CC985888868E}" type="presParOf" srcId="{D1B1909D-AE6B-4CD6-9BDA-888A8BCACEDD}" destId="{4E755614-9CDA-44E2-BD6C-A5B8D77C82CA}" srcOrd="5" destOrd="0" presId="urn:microsoft.com/office/officeart/2005/8/layout/hProcess3"/>
    <dgm:cxn modelId="{CA5B2D25-AF3D-4AB0-9FDC-867E7852BB41}" type="presParOf" srcId="{D1B1909D-AE6B-4CD6-9BDA-888A8BCACEDD}" destId="{55323368-F0F0-4E49-8C60-226CDFFD7E6F}" srcOrd="6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1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D481BC-9B50-4DD7-B72B-DB32D970665F}" type="doc">
      <dgm:prSet loTypeId="urn:microsoft.com/office/officeart/2005/8/layout/hProcess3" loCatId="process" qsTypeId="urn:microsoft.com/office/officeart/2005/8/quickstyle/simple1" qsCatId="simple" csTypeId="urn:microsoft.com/office/officeart/2005/8/colors/accent3_2" csCatId="accent3" phldr="1"/>
      <dgm:spPr/>
    </dgm:pt>
    <dgm:pt modelId="{D099942C-190A-4837-96F2-933E8AFF83D4}">
      <dgm:prSet phldrT="[Text]"/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418A448D-8EE3-4507-BE78-46A6BA8AC553}" type="parTrans" cxnId="{66234CFC-4F62-4640-A6F1-C5F130B5BE41}">
      <dgm:prSet/>
      <dgm:spPr/>
      <dgm:t>
        <a:bodyPr/>
        <a:lstStyle/>
        <a:p>
          <a:endParaRPr lang="cs-CZ"/>
        </a:p>
      </dgm:t>
    </dgm:pt>
    <dgm:pt modelId="{5842F789-6507-4CDD-B79C-FD8D9A7854DE}" type="sibTrans" cxnId="{66234CFC-4F62-4640-A6F1-C5F130B5BE41}">
      <dgm:prSet/>
      <dgm:spPr/>
      <dgm:t>
        <a:bodyPr/>
        <a:lstStyle/>
        <a:p>
          <a:endParaRPr lang="cs-CZ"/>
        </a:p>
      </dgm:t>
    </dgm:pt>
    <dgm:pt modelId="{6E7C1B93-DD89-4D6A-8C55-52012908791E}">
      <dgm:prSet phldrT="[Text]"/>
      <dgm:spPr/>
      <dgm:t>
        <a:bodyPr/>
        <a:lstStyle/>
        <a:p>
          <a:r>
            <a:rPr lang="cs-CZ" dirty="0" smtClean="0"/>
            <a:t>5. </a:t>
          </a:r>
          <a:endParaRPr lang="cs-CZ" dirty="0"/>
        </a:p>
      </dgm:t>
    </dgm:pt>
    <dgm:pt modelId="{2BCE9FA0-908D-48EB-A232-218A1D884C07}" type="parTrans" cxnId="{EB2BDD57-E03B-4594-8533-0B0C70F2DE6E}">
      <dgm:prSet/>
      <dgm:spPr/>
      <dgm:t>
        <a:bodyPr/>
        <a:lstStyle/>
        <a:p>
          <a:endParaRPr lang="cs-CZ"/>
        </a:p>
      </dgm:t>
    </dgm:pt>
    <dgm:pt modelId="{05169CAB-9D12-4C27-80A5-0BC3439ABD4A}" type="sibTrans" cxnId="{EB2BDD57-E03B-4594-8533-0B0C70F2DE6E}">
      <dgm:prSet/>
      <dgm:spPr/>
      <dgm:t>
        <a:bodyPr/>
        <a:lstStyle/>
        <a:p>
          <a:endParaRPr lang="cs-CZ"/>
        </a:p>
      </dgm:t>
    </dgm:pt>
    <dgm:pt modelId="{51AD6E01-63DC-4F8F-9CF4-C59E676C06F2}" type="pres">
      <dgm:prSet presAssocID="{7AD481BC-9B50-4DD7-B72B-DB32D970665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B4757BC-02FB-4B13-B4B0-1A73A858B83A}" type="pres">
      <dgm:prSet presAssocID="{7AD481BC-9B50-4DD7-B72B-DB32D970665F}" presName="dummy" presStyleCnt="0"/>
      <dgm:spPr/>
    </dgm:pt>
    <dgm:pt modelId="{D1B1909D-AE6B-4CD6-9BDA-888A8BCACEDD}" type="pres">
      <dgm:prSet presAssocID="{7AD481BC-9B50-4DD7-B72B-DB32D970665F}" presName="linH" presStyleCnt="0"/>
      <dgm:spPr/>
    </dgm:pt>
    <dgm:pt modelId="{A7BB542A-2023-49CE-ADDA-0ECEDBB1FEA2}" type="pres">
      <dgm:prSet presAssocID="{7AD481BC-9B50-4DD7-B72B-DB32D970665F}" presName="padding1" presStyleCnt="0"/>
      <dgm:spPr/>
    </dgm:pt>
    <dgm:pt modelId="{EDCC0D87-FD44-464E-B4EC-6292A71F4C18}" type="pres">
      <dgm:prSet presAssocID="{D099942C-190A-4837-96F2-933E8AFF83D4}" presName="linV" presStyleCnt="0"/>
      <dgm:spPr/>
    </dgm:pt>
    <dgm:pt modelId="{9B991E19-4791-4B12-98FD-D9E2B5BF792D}" type="pres">
      <dgm:prSet presAssocID="{D099942C-190A-4837-96F2-933E8AFF83D4}" presName="spVertical1" presStyleCnt="0"/>
      <dgm:spPr/>
    </dgm:pt>
    <dgm:pt modelId="{80A1BB09-1FF3-4EF1-A2A4-4E556093D274}" type="pres">
      <dgm:prSet presAssocID="{D099942C-190A-4837-96F2-933E8AFF83D4}" presName="parTx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22E4-99E0-400A-9F9A-D16A38071AD0}" type="pres">
      <dgm:prSet presAssocID="{D099942C-190A-4837-96F2-933E8AFF83D4}" presName="spVertical2" presStyleCnt="0"/>
      <dgm:spPr/>
    </dgm:pt>
    <dgm:pt modelId="{D195F1BA-98B0-4ADC-9924-4EDE190CDE96}" type="pres">
      <dgm:prSet presAssocID="{D099942C-190A-4837-96F2-933E8AFF83D4}" presName="spVertical3" presStyleCnt="0"/>
      <dgm:spPr/>
    </dgm:pt>
    <dgm:pt modelId="{D6F5ED29-3247-4B09-A22B-367C827F3E7F}" type="pres">
      <dgm:prSet presAssocID="{5842F789-6507-4CDD-B79C-FD8D9A7854DE}" presName="space" presStyleCnt="0"/>
      <dgm:spPr/>
    </dgm:pt>
    <dgm:pt modelId="{C5A8FD56-F445-487A-BC41-701C3D387004}" type="pres">
      <dgm:prSet presAssocID="{6E7C1B93-DD89-4D6A-8C55-52012908791E}" presName="linV" presStyleCnt="0"/>
      <dgm:spPr/>
    </dgm:pt>
    <dgm:pt modelId="{BFBA9B91-B3E0-4B80-A20B-622BBAD101E8}" type="pres">
      <dgm:prSet presAssocID="{6E7C1B93-DD89-4D6A-8C55-52012908791E}" presName="spVertical1" presStyleCnt="0"/>
      <dgm:spPr/>
    </dgm:pt>
    <dgm:pt modelId="{31B1165C-172C-480D-B147-72DE1C913A7E}" type="pres">
      <dgm:prSet presAssocID="{6E7C1B93-DD89-4D6A-8C55-52012908791E}" presName="parTx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05978-4B62-4DA3-8AB8-5B3F0FE992AE}" type="pres">
      <dgm:prSet presAssocID="{6E7C1B93-DD89-4D6A-8C55-52012908791E}" presName="spVertical2" presStyleCnt="0"/>
      <dgm:spPr/>
    </dgm:pt>
    <dgm:pt modelId="{19B538FA-E3EB-47A7-9878-ABD9C7533CCB}" type="pres">
      <dgm:prSet presAssocID="{6E7C1B93-DD89-4D6A-8C55-52012908791E}" presName="spVertical3" presStyleCnt="0"/>
      <dgm:spPr/>
    </dgm:pt>
    <dgm:pt modelId="{AFCB4EEF-0A9E-4702-B5CF-91FFDB9FEA4C}" type="pres">
      <dgm:prSet presAssocID="{7AD481BC-9B50-4DD7-B72B-DB32D970665F}" presName="padding2" presStyleCnt="0"/>
      <dgm:spPr/>
    </dgm:pt>
    <dgm:pt modelId="{4E755614-9CDA-44E2-BD6C-A5B8D77C82CA}" type="pres">
      <dgm:prSet presAssocID="{7AD481BC-9B50-4DD7-B72B-DB32D970665F}" presName="negArrow" presStyleCnt="0"/>
      <dgm:spPr/>
    </dgm:pt>
    <dgm:pt modelId="{55323368-F0F0-4E49-8C60-226CDFFD7E6F}" type="pres">
      <dgm:prSet presAssocID="{7AD481BC-9B50-4DD7-B72B-DB32D970665F}" presName="backgroundArrow" presStyleLbl="node1" presStyleIdx="0" presStyleCnt="1"/>
      <dgm:spPr/>
    </dgm:pt>
  </dgm:ptLst>
  <dgm:cxnLst>
    <dgm:cxn modelId="{6ACCC9AD-B1F4-4965-8DE2-26DD4DC3AD71}" type="presOf" srcId="{7AD481BC-9B50-4DD7-B72B-DB32D970665F}" destId="{51AD6E01-63DC-4F8F-9CF4-C59E676C06F2}" srcOrd="0" destOrd="0" presId="urn:microsoft.com/office/officeart/2005/8/layout/hProcess3"/>
    <dgm:cxn modelId="{B54757AE-69DB-4222-992D-337EB26F2F5A}" type="presOf" srcId="{6E7C1B93-DD89-4D6A-8C55-52012908791E}" destId="{31B1165C-172C-480D-B147-72DE1C913A7E}" srcOrd="0" destOrd="0" presId="urn:microsoft.com/office/officeart/2005/8/layout/hProcess3"/>
    <dgm:cxn modelId="{66234CFC-4F62-4640-A6F1-C5F130B5BE41}" srcId="{7AD481BC-9B50-4DD7-B72B-DB32D970665F}" destId="{D099942C-190A-4837-96F2-933E8AFF83D4}" srcOrd="0" destOrd="0" parTransId="{418A448D-8EE3-4507-BE78-46A6BA8AC553}" sibTransId="{5842F789-6507-4CDD-B79C-FD8D9A7854DE}"/>
    <dgm:cxn modelId="{EB2BDD57-E03B-4594-8533-0B0C70F2DE6E}" srcId="{7AD481BC-9B50-4DD7-B72B-DB32D970665F}" destId="{6E7C1B93-DD89-4D6A-8C55-52012908791E}" srcOrd="1" destOrd="0" parTransId="{2BCE9FA0-908D-48EB-A232-218A1D884C07}" sibTransId="{05169CAB-9D12-4C27-80A5-0BC3439ABD4A}"/>
    <dgm:cxn modelId="{5C88BE7E-BA22-496A-962F-734CD0D3B0F9}" type="presOf" srcId="{D099942C-190A-4837-96F2-933E8AFF83D4}" destId="{80A1BB09-1FF3-4EF1-A2A4-4E556093D274}" srcOrd="0" destOrd="0" presId="urn:microsoft.com/office/officeart/2005/8/layout/hProcess3"/>
    <dgm:cxn modelId="{A85B912A-CA8A-4AB9-BC57-91EB803A7511}" type="presParOf" srcId="{51AD6E01-63DC-4F8F-9CF4-C59E676C06F2}" destId="{0B4757BC-02FB-4B13-B4B0-1A73A858B83A}" srcOrd="0" destOrd="0" presId="urn:microsoft.com/office/officeart/2005/8/layout/hProcess3"/>
    <dgm:cxn modelId="{F8ABB024-5122-4CE7-A6A6-093FD24850AD}" type="presParOf" srcId="{51AD6E01-63DC-4F8F-9CF4-C59E676C06F2}" destId="{D1B1909D-AE6B-4CD6-9BDA-888A8BCACEDD}" srcOrd="1" destOrd="0" presId="urn:microsoft.com/office/officeart/2005/8/layout/hProcess3"/>
    <dgm:cxn modelId="{1C041B48-21D3-42F6-A032-DC9C5F46FAC2}" type="presParOf" srcId="{D1B1909D-AE6B-4CD6-9BDA-888A8BCACEDD}" destId="{A7BB542A-2023-49CE-ADDA-0ECEDBB1FEA2}" srcOrd="0" destOrd="0" presId="urn:microsoft.com/office/officeart/2005/8/layout/hProcess3"/>
    <dgm:cxn modelId="{97FBF23F-6B00-4BEE-A3B7-4D84D431F126}" type="presParOf" srcId="{D1B1909D-AE6B-4CD6-9BDA-888A8BCACEDD}" destId="{EDCC0D87-FD44-464E-B4EC-6292A71F4C18}" srcOrd="1" destOrd="0" presId="urn:microsoft.com/office/officeart/2005/8/layout/hProcess3"/>
    <dgm:cxn modelId="{AE870F4E-5659-4A8E-97F7-02753A60EA5E}" type="presParOf" srcId="{EDCC0D87-FD44-464E-B4EC-6292A71F4C18}" destId="{9B991E19-4791-4B12-98FD-D9E2B5BF792D}" srcOrd="0" destOrd="0" presId="urn:microsoft.com/office/officeart/2005/8/layout/hProcess3"/>
    <dgm:cxn modelId="{244763F9-D807-4263-937B-72321E5BECE0}" type="presParOf" srcId="{EDCC0D87-FD44-464E-B4EC-6292A71F4C18}" destId="{80A1BB09-1FF3-4EF1-A2A4-4E556093D274}" srcOrd="1" destOrd="0" presId="urn:microsoft.com/office/officeart/2005/8/layout/hProcess3"/>
    <dgm:cxn modelId="{9A3C899E-9104-43EE-BD90-3FFFB3BFA26E}" type="presParOf" srcId="{EDCC0D87-FD44-464E-B4EC-6292A71F4C18}" destId="{A27622E4-99E0-400A-9F9A-D16A38071AD0}" srcOrd="2" destOrd="0" presId="urn:microsoft.com/office/officeart/2005/8/layout/hProcess3"/>
    <dgm:cxn modelId="{B162EEA6-AE4C-4AE2-ABB1-C1FB7D951C59}" type="presParOf" srcId="{EDCC0D87-FD44-464E-B4EC-6292A71F4C18}" destId="{D195F1BA-98B0-4ADC-9924-4EDE190CDE96}" srcOrd="3" destOrd="0" presId="urn:microsoft.com/office/officeart/2005/8/layout/hProcess3"/>
    <dgm:cxn modelId="{822FD8D2-A89A-4A55-A535-FE3914C9DF72}" type="presParOf" srcId="{D1B1909D-AE6B-4CD6-9BDA-888A8BCACEDD}" destId="{D6F5ED29-3247-4B09-A22B-367C827F3E7F}" srcOrd="2" destOrd="0" presId="urn:microsoft.com/office/officeart/2005/8/layout/hProcess3"/>
    <dgm:cxn modelId="{FC3C192B-FEB1-44C8-B9B6-E96AB0BD774A}" type="presParOf" srcId="{D1B1909D-AE6B-4CD6-9BDA-888A8BCACEDD}" destId="{C5A8FD56-F445-487A-BC41-701C3D387004}" srcOrd="3" destOrd="0" presId="urn:microsoft.com/office/officeart/2005/8/layout/hProcess3"/>
    <dgm:cxn modelId="{803936A5-3B4A-455B-81ED-0506C7FC42A2}" type="presParOf" srcId="{C5A8FD56-F445-487A-BC41-701C3D387004}" destId="{BFBA9B91-B3E0-4B80-A20B-622BBAD101E8}" srcOrd="0" destOrd="0" presId="urn:microsoft.com/office/officeart/2005/8/layout/hProcess3"/>
    <dgm:cxn modelId="{FFE04DED-74AA-4771-BD2A-1683900F276B}" type="presParOf" srcId="{C5A8FD56-F445-487A-BC41-701C3D387004}" destId="{31B1165C-172C-480D-B147-72DE1C913A7E}" srcOrd="1" destOrd="0" presId="urn:microsoft.com/office/officeart/2005/8/layout/hProcess3"/>
    <dgm:cxn modelId="{9736FEC2-85F0-41ED-A457-AC7CD345A811}" type="presParOf" srcId="{C5A8FD56-F445-487A-BC41-701C3D387004}" destId="{FC405978-4B62-4DA3-8AB8-5B3F0FE992AE}" srcOrd="2" destOrd="0" presId="urn:microsoft.com/office/officeart/2005/8/layout/hProcess3"/>
    <dgm:cxn modelId="{CE67C88F-505C-4EE9-8C4B-9AD5F5C377C8}" type="presParOf" srcId="{C5A8FD56-F445-487A-BC41-701C3D387004}" destId="{19B538FA-E3EB-47A7-9878-ABD9C7533CCB}" srcOrd="3" destOrd="0" presId="urn:microsoft.com/office/officeart/2005/8/layout/hProcess3"/>
    <dgm:cxn modelId="{F05D057A-ECC8-4C37-9ADD-6BD217C249E9}" type="presParOf" srcId="{D1B1909D-AE6B-4CD6-9BDA-888A8BCACEDD}" destId="{AFCB4EEF-0A9E-4702-B5CF-91FFDB9FEA4C}" srcOrd="4" destOrd="0" presId="urn:microsoft.com/office/officeart/2005/8/layout/hProcess3"/>
    <dgm:cxn modelId="{F5455FB1-9119-40FA-8CE3-58DC14C74237}" type="presParOf" srcId="{D1B1909D-AE6B-4CD6-9BDA-888A8BCACEDD}" destId="{4E755614-9CDA-44E2-BD6C-A5B8D77C82CA}" srcOrd="5" destOrd="0" presId="urn:microsoft.com/office/officeart/2005/8/layout/hProcess3"/>
    <dgm:cxn modelId="{222FE883-100F-452E-9078-26FE49E4D382}" type="presParOf" srcId="{D1B1909D-AE6B-4CD6-9BDA-888A8BCACEDD}" destId="{55323368-F0F0-4E49-8C60-226CDFFD7E6F}" srcOrd="6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23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AD481BC-9B50-4DD7-B72B-DB32D970665F}" type="doc">
      <dgm:prSet loTypeId="urn:microsoft.com/office/officeart/2005/8/layout/hProcess3" loCatId="process" qsTypeId="urn:microsoft.com/office/officeart/2005/8/quickstyle/simple1" qsCatId="simple" csTypeId="urn:microsoft.com/office/officeart/2005/8/colors/accent3_2" csCatId="accent3" phldr="1"/>
      <dgm:spPr/>
    </dgm:pt>
    <dgm:pt modelId="{D099942C-190A-4837-96F2-933E8AFF83D4}">
      <dgm:prSet phldrT="[Text]"/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418A448D-8EE3-4507-BE78-46A6BA8AC553}" type="parTrans" cxnId="{66234CFC-4F62-4640-A6F1-C5F130B5BE41}">
      <dgm:prSet/>
      <dgm:spPr/>
      <dgm:t>
        <a:bodyPr/>
        <a:lstStyle/>
        <a:p>
          <a:endParaRPr lang="cs-CZ"/>
        </a:p>
      </dgm:t>
    </dgm:pt>
    <dgm:pt modelId="{5842F789-6507-4CDD-B79C-FD8D9A7854DE}" type="sibTrans" cxnId="{66234CFC-4F62-4640-A6F1-C5F130B5BE41}">
      <dgm:prSet/>
      <dgm:spPr/>
      <dgm:t>
        <a:bodyPr/>
        <a:lstStyle/>
        <a:p>
          <a:endParaRPr lang="cs-CZ"/>
        </a:p>
      </dgm:t>
    </dgm:pt>
    <dgm:pt modelId="{6E7C1B93-DD89-4D6A-8C55-52012908791E}">
      <dgm:prSet phldrT="[Text]"/>
      <dgm:spPr/>
      <dgm:t>
        <a:bodyPr/>
        <a:lstStyle/>
        <a:p>
          <a:r>
            <a:rPr lang="cs-CZ" dirty="0" smtClean="0"/>
            <a:t>4. </a:t>
          </a:r>
          <a:endParaRPr lang="cs-CZ" dirty="0"/>
        </a:p>
      </dgm:t>
    </dgm:pt>
    <dgm:pt modelId="{2BCE9FA0-908D-48EB-A232-218A1D884C07}" type="parTrans" cxnId="{EB2BDD57-E03B-4594-8533-0B0C70F2DE6E}">
      <dgm:prSet/>
      <dgm:spPr/>
      <dgm:t>
        <a:bodyPr/>
        <a:lstStyle/>
        <a:p>
          <a:endParaRPr lang="cs-CZ"/>
        </a:p>
      </dgm:t>
    </dgm:pt>
    <dgm:pt modelId="{05169CAB-9D12-4C27-80A5-0BC3439ABD4A}" type="sibTrans" cxnId="{EB2BDD57-E03B-4594-8533-0B0C70F2DE6E}">
      <dgm:prSet/>
      <dgm:spPr/>
      <dgm:t>
        <a:bodyPr/>
        <a:lstStyle/>
        <a:p>
          <a:endParaRPr lang="cs-CZ"/>
        </a:p>
      </dgm:t>
    </dgm:pt>
    <dgm:pt modelId="{51AD6E01-63DC-4F8F-9CF4-C59E676C06F2}" type="pres">
      <dgm:prSet presAssocID="{7AD481BC-9B50-4DD7-B72B-DB32D970665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B4757BC-02FB-4B13-B4B0-1A73A858B83A}" type="pres">
      <dgm:prSet presAssocID="{7AD481BC-9B50-4DD7-B72B-DB32D970665F}" presName="dummy" presStyleCnt="0"/>
      <dgm:spPr/>
    </dgm:pt>
    <dgm:pt modelId="{D1B1909D-AE6B-4CD6-9BDA-888A8BCACEDD}" type="pres">
      <dgm:prSet presAssocID="{7AD481BC-9B50-4DD7-B72B-DB32D970665F}" presName="linH" presStyleCnt="0"/>
      <dgm:spPr/>
    </dgm:pt>
    <dgm:pt modelId="{A7BB542A-2023-49CE-ADDA-0ECEDBB1FEA2}" type="pres">
      <dgm:prSet presAssocID="{7AD481BC-9B50-4DD7-B72B-DB32D970665F}" presName="padding1" presStyleCnt="0"/>
      <dgm:spPr/>
    </dgm:pt>
    <dgm:pt modelId="{EDCC0D87-FD44-464E-B4EC-6292A71F4C18}" type="pres">
      <dgm:prSet presAssocID="{D099942C-190A-4837-96F2-933E8AFF83D4}" presName="linV" presStyleCnt="0"/>
      <dgm:spPr/>
    </dgm:pt>
    <dgm:pt modelId="{9B991E19-4791-4B12-98FD-D9E2B5BF792D}" type="pres">
      <dgm:prSet presAssocID="{D099942C-190A-4837-96F2-933E8AFF83D4}" presName="spVertical1" presStyleCnt="0"/>
      <dgm:spPr/>
    </dgm:pt>
    <dgm:pt modelId="{80A1BB09-1FF3-4EF1-A2A4-4E556093D274}" type="pres">
      <dgm:prSet presAssocID="{D099942C-190A-4837-96F2-933E8AFF83D4}" presName="parTx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22E4-99E0-400A-9F9A-D16A38071AD0}" type="pres">
      <dgm:prSet presAssocID="{D099942C-190A-4837-96F2-933E8AFF83D4}" presName="spVertical2" presStyleCnt="0"/>
      <dgm:spPr/>
    </dgm:pt>
    <dgm:pt modelId="{D195F1BA-98B0-4ADC-9924-4EDE190CDE96}" type="pres">
      <dgm:prSet presAssocID="{D099942C-190A-4837-96F2-933E8AFF83D4}" presName="spVertical3" presStyleCnt="0"/>
      <dgm:spPr/>
    </dgm:pt>
    <dgm:pt modelId="{D6F5ED29-3247-4B09-A22B-367C827F3E7F}" type="pres">
      <dgm:prSet presAssocID="{5842F789-6507-4CDD-B79C-FD8D9A7854DE}" presName="space" presStyleCnt="0"/>
      <dgm:spPr/>
    </dgm:pt>
    <dgm:pt modelId="{C5A8FD56-F445-487A-BC41-701C3D387004}" type="pres">
      <dgm:prSet presAssocID="{6E7C1B93-DD89-4D6A-8C55-52012908791E}" presName="linV" presStyleCnt="0"/>
      <dgm:spPr/>
    </dgm:pt>
    <dgm:pt modelId="{BFBA9B91-B3E0-4B80-A20B-622BBAD101E8}" type="pres">
      <dgm:prSet presAssocID="{6E7C1B93-DD89-4D6A-8C55-52012908791E}" presName="spVertical1" presStyleCnt="0"/>
      <dgm:spPr/>
    </dgm:pt>
    <dgm:pt modelId="{31B1165C-172C-480D-B147-72DE1C913A7E}" type="pres">
      <dgm:prSet presAssocID="{6E7C1B93-DD89-4D6A-8C55-52012908791E}" presName="parTx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05978-4B62-4DA3-8AB8-5B3F0FE992AE}" type="pres">
      <dgm:prSet presAssocID="{6E7C1B93-DD89-4D6A-8C55-52012908791E}" presName="spVertical2" presStyleCnt="0"/>
      <dgm:spPr/>
    </dgm:pt>
    <dgm:pt modelId="{19B538FA-E3EB-47A7-9878-ABD9C7533CCB}" type="pres">
      <dgm:prSet presAssocID="{6E7C1B93-DD89-4D6A-8C55-52012908791E}" presName="spVertical3" presStyleCnt="0"/>
      <dgm:spPr/>
    </dgm:pt>
    <dgm:pt modelId="{AFCB4EEF-0A9E-4702-B5CF-91FFDB9FEA4C}" type="pres">
      <dgm:prSet presAssocID="{7AD481BC-9B50-4DD7-B72B-DB32D970665F}" presName="padding2" presStyleCnt="0"/>
      <dgm:spPr/>
    </dgm:pt>
    <dgm:pt modelId="{4E755614-9CDA-44E2-BD6C-A5B8D77C82CA}" type="pres">
      <dgm:prSet presAssocID="{7AD481BC-9B50-4DD7-B72B-DB32D970665F}" presName="negArrow" presStyleCnt="0"/>
      <dgm:spPr/>
    </dgm:pt>
    <dgm:pt modelId="{55323368-F0F0-4E49-8C60-226CDFFD7E6F}" type="pres">
      <dgm:prSet presAssocID="{7AD481BC-9B50-4DD7-B72B-DB32D970665F}" presName="backgroundArrow" presStyleLbl="node1" presStyleIdx="0" presStyleCnt="1"/>
      <dgm:spPr/>
    </dgm:pt>
  </dgm:ptLst>
  <dgm:cxnLst>
    <dgm:cxn modelId="{BCFB0271-B0BB-49C6-8E2A-CBD2179114E6}" type="presOf" srcId="{6E7C1B93-DD89-4D6A-8C55-52012908791E}" destId="{31B1165C-172C-480D-B147-72DE1C913A7E}" srcOrd="0" destOrd="0" presId="urn:microsoft.com/office/officeart/2005/8/layout/hProcess3"/>
    <dgm:cxn modelId="{B4894463-7F07-438A-9EEB-632D72174008}" type="presOf" srcId="{D099942C-190A-4837-96F2-933E8AFF83D4}" destId="{80A1BB09-1FF3-4EF1-A2A4-4E556093D274}" srcOrd="0" destOrd="0" presId="urn:microsoft.com/office/officeart/2005/8/layout/hProcess3"/>
    <dgm:cxn modelId="{66234CFC-4F62-4640-A6F1-C5F130B5BE41}" srcId="{7AD481BC-9B50-4DD7-B72B-DB32D970665F}" destId="{D099942C-190A-4837-96F2-933E8AFF83D4}" srcOrd="0" destOrd="0" parTransId="{418A448D-8EE3-4507-BE78-46A6BA8AC553}" sibTransId="{5842F789-6507-4CDD-B79C-FD8D9A7854DE}"/>
    <dgm:cxn modelId="{EB2BDD57-E03B-4594-8533-0B0C70F2DE6E}" srcId="{7AD481BC-9B50-4DD7-B72B-DB32D970665F}" destId="{6E7C1B93-DD89-4D6A-8C55-52012908791E}" srcOrd="1" destOrd="0" parTransId="{2BCE9FA0-908D-48EB-A232-218A1D884C07}" sibTransId="{05169CAB-9D12-4C27-80A5-0BC3439ABD4A}"/>
    <dgm:cxn modelId="{FFF046AB-8F56-4482-BDD0-F465741C57C3}" type="presOf" srcId="{7AD481BC-9B50-4DD7-B72B-DB32D970665F}" destId="{51AD6E01-63DC-4F8F-9CF4-C59E676C06F2}" srcOrd="0" destOrd="0" presId="urn:microsoft.com/office/officeart/2005/8/layout/hProcess3"/>
    <dgm:cxn modelId="{227AE8F1-2394-4DE2-93CF-999BE698AA51}" type="presParOf" srcId="{51AD6E01-63DC-4F8F-9CF4-C59E676C06F2}" destId="{0B4757BC-02FB-4B13-B4B0-1A73A858B83A}" srcOrd="0" destOrd="0" presId="urn:microsoft.com/office/officeart/2005/8/layout/hProcess3"/>
    <dgm:cxn modelId="{63AC1D81-A15E-4A3D-A6B3-33648C8F7E3F}" type="presParOf" srcId="{51AD6E01-63DC-4F8F-9CF4-C59E676C06F2}" destId="{D1B1909D-AE6B-4CD6-9BDA-888A8BCACEDD}" srcOrd="1" destOrd="0" presId="urn:microsoft.com/office/officeart/2005/8/layout/hProcess3"/>
    <dgm:cxn modelId="{85031465-2F05-4186-8A49-FF5F6DFCA4DB}" type="presParOf" srcId="{D1B1909D-AE6B-4CD6-9BDA-888A8BCACEDD}" destId="{A7BB542A-2023-49CE-ADDA-0ECEDBB1FEA2}" srcOrd="0" destOrd="0" presId="urn:microsoft.com/office/officeart/2005/8/layout/hProcess3"/>
    <dgm:cxn modelId="{6EC0AB9E-F7F6-4C24-B7B4-7A548FC3D45A}" type="presParOf" srcId="{D1B1909D-AE6B-4CD6-9BDA-888A8BCACEDD}" destId="{EDCC0D87-FD44-464E-B4EC-6292A71F4C18}" srcOrd="1" destOrd="0" presId="urn:microsoft.com/office/officeart/2005/8/layout/hProcess3"/>
    <dgm:cxn modelId="{B37303AF-873E-4C65-ABFE-BAA0CE00F7B0}" type="presParOf" srcId="{EDCC0D87-FD44-464E-B4EC-6292A71F4C18}" destId="{9B991E19-4791-4B12-98FD-D9E2B5BF792D}" srcOrd="0" destOrd="0" presId="urn:microsoft.com/office/officeart/2005/8/layout/hProcess3"/>
    <dgm:cxn modelId="{A917EC44-20BF-4CC6-8C4A-3F63EB6A8FD1}" type="presParOf" srcId="{EDCC0D87-FD44-464E-B4EC-6292A71F4C18}" destId="{80A1BB09-1FF3-4EF1-A2A4-4E556093D274}" srcOrd="1" destOrd="0" presId="urn:microsoft.com/office/officeart/2005/8/layout/hProcess3"/>
    <dgm:cxn modelId="{9B34EE9E-2162-4787-ADDB-D5C5E1E5C829}" type="presParOf" srcId="{EDCC0D87-FD44-464E-B4EC-6292A71F4C18}" destId="{A27622E4-99E0-400A-9F9A-D16A38071AD0}" srcOrd="2" destOrd="0" presId="urn:microsoft.com/office/officeart/2005/8/layout/hProcess3"/>
    <dgm:cxn modelId="{A76ECA21-B45B-4720-AA5D-87D10F8FEB16}" type="presParOf" srcId="{EDCC0D87-FD44-464E-B4EC-6292A71F4C18}" destId="{D195F1BA-98B0-4ADC-9924-4EDE190CDE96}" srcOrd="3" destOrd="0" presId="urn:microsoft.com/office/officeart/2005/8/layout/hProcess3"/>
    <dgm:cxn modelId="{AF620703-85E3-49F3-AB1C-AFBB79E221E4}" type="presParOf" srcId="{D1B1909D-AE6B-4CD6-9BDA-888A8BCACEDD}" destId="{D6F5ED29-3247-4B09-A22B-367C827F3E7F}" srcOrd="2" destOrd="0" presId="urn:microsoft.com/office/officeart/2005/8/layout/hProcess3"/>
    <dgm:cxn modelId="{3D58FE06-A7AB-410F-BE3F-D980A0A20914}" type="presParOf" srcId="{D1B1909D-AE6B-4CD6-9BDA-888A8BCACEDD}" destId="{C5A8FD56-F445-487A-BC41-701C3D387004}" srcOrd="3" destOrd="0" presId="urn:microsoft.com/office/officeart/2005/8/layout/hProcess3"/>
    <dgm:cxn modelId="{E67AC193-7C8A-4679-9773-DB9168233D67}" type="presParOf" srcId="{C5A8FD56-F445-487A-BC41-701C3D387004}" destId="{BFBA9B91-B3E0-4B80-A20B-622BBAD101E8}" srcOrd="0" destOrd="0" presId="urn:microsoft.com/office/officeart/2005/8/layout/hProcess3"/>
    <dgm:cxn modelId="{79D35C6B-0DB5-42F8-9C6B-FA360086190B}" type="presParOf" srcId="{C5A8FD56-F445-487A-BC41-701C3D387004}" destId="{31B1165C-172C-480D-B147-72DE1C913A7E}" srcOrd="1" destOrd="0" presId="urn:microsoft.com/office/officeart/2005/8/layout/hProcess3"/>
    <dgm:cxn modelId="{94CE3E22-FFF3-4236-8751-ED9A372F0796}" type="presParOf" srcId="{C5A8FD56-F445-487A-BC41-701C3D387004}" destId="{FC405978-4B62-4DA3-8AB8-5B3F0FE992AE}" srcOrd="2" destOrd="0" presId="urn:microsoft.com/office/officeart/2005/8/layout/hProcess3"/>
    <dgm:cxn modelId="{EEFF4C82-7ABA-490F-AEF0-79C9713A1F72}" type="presParOf" srcId="{C5A8FD56-F445-487A-BC41-701C3D387004}" destId="{19B538FA-E3EB-47A7-9878-ABD9C7533CCB}" srcOrd="3" destOrd="0" presId="urn:microsoft.com/office/officeart/2005/8/layout/hProcess3"/>
    <dgm:cxn modelId="{21EC26D6-E7B3-4CC3-80B0-C5DA83D6BC48}" type="presParOf" srcId="{D1B1909D-AE6B-4CD6-9BDA-888A8BCACEDD}" destId="{AFCB4EEF-0A9E-4702-B5CF-91FFDB9FEA4C}" srcOrd="4" destOrd="0" presId="urn:microsoft.com/office/officeart/2005/8/layout/hProcess3"/>
    <dgm:cxn modelId="{F5CFCD79-A211-4E9A-A702-54F659078779}" type="presParOf" srcId="{D1B1909D-AE6B-4CD6-9BDA-888A8BCACEDD}" destId="{4E755614-9CDA-44E2-BD6C-A5B8D77C82CA}" srcOrd="5" destOrd="0" presId="urn:microsoft.com/office/officeart/2005/8/layout/hProcess3"/>
    <dgm:cxn modelId="{68D75E14-06AE-493F-A47C-0CF621F8AAD0}" type="presParOf" srcId="{D1B1909D-AE6B-4CD6-9BDA-888A8BCACEDD}" destId="{55323368-F0F0-4E49-8C60-226CDFFD7E6F}" srcOrd="6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2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AD481BC-9B50-4DD7-B72B-DB32D970665F}" type="doc">
      <dgm:prSet loTypeId="urn:microsoft.com/office/officeart/2005/8/layout/hProcess3" loCatId="process" qsTypeId="urn:microsoft.com/office/officeart/2005/8/quickstyle/simple1" qsCatId="simple" csTypeId="urn:microsoft.com/office/officeart/2005/8/colors/accent3_2" csCatId="accent3" phldr="1"/>
      <dgm:spPr/>
    </dgm:pt>
    <dgm:pt modelId="{D099942C-190A-4837-96F2-933E8AFF83D4}">
      <dgm:prSet phldrT="[Text]"/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418A448D-8EE3-4507-BE78-46A6BA8AC553}" type="parTrans" cxnId="{66234CFC-4F62-4640-A6F1-C5F130B5BE41}">
      <dgm:prSet/>
      <dgm:spPr/>
      <dgm:t>
        <a:bodyPr/>
        <a:lstStyle/>
        <a:p>
          <a:endParaRPr lang="cs-CZ"/>
        </a:p>
      </dgm:t>
    </dgm:pt>
    <dgm:pt modelId="{5842F789-6507-4CDD-B79C-FD8D9A7854DE}" type="sibTrans" cxnId="{66234CFC-4F62-4640-A6F1-C5F130B5BE41}">
      <dgm:prSet/>
      <dgm:spPr/>
      <dgm:t>
        <a:bodyPr/>
        <a:lstStyle/>
        <a:p>
          <a:endParaRPr lang="cs-CZ"/>
        </a:p>
      </dgm:t>
    </dgm:pt>
    <dgm:pt modelId="{6E7C1B93-DD89-4D6A-8C55-52012908791E}">
      <dgm:prSet phldrT="[Text]"/>
      <dgm:spPr/>
      <dgm:t>
        <a:bodyPr/>
        <a:lstStyle/>
        <a:p>
          <a:r>
            <a:rPr lang="cs-CZ" dirty="0" smtClean="0"/>
            <a:t>6. </a:t>
          </a:r>
          <a:endParaRPr lang="cs-CZ" dirty="0"/>
        </a:p>
      </dgm:t>
    </dgm:pt>
    <dgm:pt modelId="{2BCE9FA0-908D-48EB-A232-218A1D884C07}" type="parTrans" cxnId="{EB2BDD57-E03B-4594-8533-0B0C70F2DE6E}">
      <dgm:prSet/>
      <dgm:spPr/>
      <dgm:t>
        <a:bodyPr/>
        <a:lstStyle/>
        <a:p>
          <a:endParaRPr lang="cs-CZ"/>
        </a:p>
      </dgm:t>
    </dgm:pt>
    <dgm:pt modelId="{05169CAB-9D12-4C27-80A5-0BC3439ABD4A}" type="sibTrans" cxnId="{EB2BDD57-E03B-4594-8533-0B0C70F2DE6E}">
      <dgm:prSet/>
      <dgm:spPr/>
      <dgm:t>
        <a:bodyPr/>
        <a:lstStyle/>
        <a:p>
          <a:endParaRPr lang="cs-CZ"/>
        </a:p>
      </dgm:t>
    </dgm:pt>
    <dgm:pt modelId="{51AD6E01-63DC-4F8F-9CF4-C59E676C06F2}" type="pres">
      <dgm:prSet presAssocID="{7AD481BC-9B50-4DD7-B72B-DB32D970665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B4757BC-02FB-4B13-B4B0-1A73A858B83A}" type="pres">
      <dgm:prSet presAssocID="{7AD481BC-9B50-4DD7-B72B-DB32D970665F}" presName="dummy" presStyleCnt="0"/>
      <dgm:spPr/>
    </dgm:pt>
    <dgm:pt modelId="{D1B1909D-AE6B-4CD6-9BDA-888A8BCACEDD}" type="pres">
      <dgm:prSet presAssocID="{7AD481BC-9B50-4DD7-B72B-DB32D970665F}" presName="linH" presStyleCnt="0"/>
      <dgm:spPr/>
    </dgm:pt>
    <dgm:pt modelId="{A7BB542A-2023-49CE-ADDA-0ECEDBB1FEA2}" type="pres">
      <dgm:prSet presAssocID="{7AD481BC-9B50-4DD7-B72B-DB32D970665F}" presName="padding1" presStyleCnt="0"/>
      <dgm:spPr/>
    </dgm:pt>
    <dgm:pt modelId="{EDCC0D87-FD44-464E-B4EC-6292A71F4C18}" type="pres">
      <dgm:prSet presAssocID="{D099942C-190A-4837-96F2-933E8AFF83D4}" presName="linV" presStyleCnt="0"/>
      <dgm:spPr/>
    </dgm:pt>
    <dgm:pt modelId="{9B991E19-4791-4B12-98FD-D9E2B5BF792D}" type="pres">
      <dgm:prSet presAssocID="{D099942C-190A-4837-96F2-933E8AFF83D4}" presName="spVertical1" presStyleCnt="0"/>
      <dgm:spPr/>
    </dgm:pt>
    <dgm:pt modelId="{80A1BB09-1FF3-4EF1-A2A4-4E556093D274}" type="pres">
      <dgm:prSet presAssocID="{D099942C-190A-4837-96F2-933E8AFF83D4}" presName="parTx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22E4-99E0-400A-9F9A-D16A38071AD0}" type="pres">
      <dgm:prSet presAssocID="{D099942C-190A-4837-96F2-933E8AFF83D4}" presName="spVertical2" presStyleCnt="0"/>
      <dgm:spPr/>
    </dgm:pt>
    <dgm:pt modelId="{D195F1BA-98B0-4ADC-9924-4EDE190CDE96}" type="pres">
      <dgm:prSet presAssocID="{D099942C-190A-4837-96F2-933E8AFF83D4}" presName="spVertical3" presStyleCnt="0"/>
      <dgm:spPr/>
    </dgm:pt>
    <dgm:pt modelId="{D6F5ED29-3247-4B09-A22B-367C827F3E7F}" type="pres">
      <dgm:prSet presAssocID="{5842F789-6507-4CDD-B79C-FD8D9A7854DE}" presName="space" presStyleCnt="0"/>
      <dgm:spPr/>
    </dgm:pt>
    <dgm:pt modelId="{C5A8FD56-F445-487A-BC41-701C3D387004}" type="pres">
      <dgm:prSet presAssocID="{6E7C1B93-DD89-4D6A-8C55-52012908791E}" presName="linV" presStyleCnt="0"/>
      <dgm:spPr/>
    </dgm:pt>
    <dgm:pt modelId="{BFBA9B91-B3E0-4B80-A20B-622BBAD101E8}" type="pres">
      <dgm:prSet presAssocID="{6E7C1B93-DD89-4D6A-8C55-52012908791E}" presName="spVertical1" presStyleCnt="0"/>
      <dgm:spPr/>
    </dgm:pt>
    <dgm:pt modelId="{31B1165C-172C-480D-B147-72DE1C913A7E}" type="pres">
      <dgm:prSet presAssocID="{6E7C1B93-DD89-4D6A-8C55-52012908791E}" presName="parTx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05978-4B62-4DA3-8AB8-5B3F0FE992AE}" type="pres">
      <dgm:prSet presAssocID="{6E7C1B93-DD89-4D6A-8C55-52012908791E}" presName="spVertical2" presStyleCnt="0"/>
      <dgm:spPr/>
    </dgm:pt>
    <dgm:pt modelId="{19B538FA-E3EB-47A7-9878-ABD9C7533CCB}" type="pres">
      <dgm:prSet presAssocID="{6E7C1B93-DD89-4D6A-8C55-52012908791E}" presName="spVertical3" presStyleCnt="0"/>
      <dgm:spPr/>
    </dgm:pt>
    <dgm:pt modelId="{AFCB4EEF-0A9E-4702-B5CF-91FFDB9FEA4C}" type="pres">
      <dgm:prSet presAssocID="{7AD481BC-9B50-4DD7-B72B-DB32D970665F}" presName="padding2" presStyleCnt="0"/>
      <dgm:spPr/>
    </dgm:pt>
    <dgm:pt modelId="{4E755614-9CDA-44E2-BD6C-A5B8D77C82CA}" type="pres">
      <dgm:prSet presAssocID="{7AD481BC-9B50-4DD7-B72B-DB32D970665F}" presName="negArrow" presStyleCnt="0"/>
      <dgm:spPr/>
    </dgm:pt>
    <dgm:pt modelId="{55323368-F0F0-4E49-8C60-226CDFFD7E6F}" type="pres">
      <dgm:prSet presAssocID="{7AD481BC-9B50-4DD7-B72B-DB32D970665F}" presName="backgroundArrow" presStyleLbl="node1" presStyleIdx="0" presStyleCnt="1" custLinFactNeighborX="-40961" custLinFactNeighborY="42368"/>
      <dgm:spPr/>
      <dgm:t>
        <a:bodyPr/>
        <a:lstStyle/>
        <a:p>
          <a:endParaRPr lang="cs-CZ"/>
        </a:p>
      </dgm:t>
    </dgm:pt>
  </dgm:ptLst>
  <dgm:cxnLst>
    <dgm:cxn modelId="{66234CFC-4F62-4640-A6F1-C5F130B5BE41}" srcId="{7AD481BC-9B50-4DD7-B72B-DB32D970665F}" destId="{D099942C-190A-4837-96F2-933E8AFF83D4}" srcOrd="0" destOrd="0" parTransId="{418A448D-8EE3-4507-BE78-46A6BA8AC553}" sibTransId="{5842F789-6507-4CDD-B79C-FD8D9A7854DE}"/>
    <dgm:cxn modelId="{EB2BDD57-E03B-4594-8533-0B0C70F2DE6E}" srcId="{7AD481BC-9B50-4DD7-B72B-DB32D970665F}" destId="{6E7C1B93-DD89-4D6A-8C55-52012908791E}" srcOrd="1" destOrd="0" parTransId="{2BCE9FA0-908D-48EB-A232-218A1D884C07}" sibTransId="{05169CAB-9D12-4C27-80A5-0BC3439ABD4A}"/>
    <dgm:cxn modelId="{8BAD5102-CAB6-478F-8682-9DD0BE196AD7}" type="presOf" srcId="{6E7C1B93-DD89-4D6A-8C55-52012908791E}" destId="{31B1165C-172C-480D-B147-72DE1C913A7E}" srcOrd="0" destOrd="0" presId="urn:microsoft.com/office/officeart/2005/8/layout/hProcess3"/>
    <dgm:cxn modelId="{62577DD6-B20E-4E42-89FA-7BC4E0E3A792}" type="presOf" srcId="{D099942C-190A-4837-96F2-933E8AFF83D4}" destId="{80A1BB09-1FF3-4EF1-A2A4-4E556093D274}" srcOrd="0" destOrd="0" presId="urn:microsoft.com/office/officeart/2005/8/layout/hProcess3"/>
    <dgm:cxn modelId="{FF106FB2-7680-455A-AECF-253A5E1743BC}" type="presOf" srcId="{7AD481BC-9B50-4DD7-B72B-DB32D970665F}" destId="{51AD6E01-63DC-4F8F-9CF4-C59E676C06F2}" srcOrd="0" destOrd="0" presId="urn:microsoft.com/office/officeart/2005/8/layout/hProcess3"/>
    <dgm:cxn modelId="{0C2F9FB5-0B94-413C-B50E-62F648474572}" type="presParOf" srcId="{51AD6E01-63DC-4F8F-9CF4-C59E676C06F2}" destId="{0B4757BC-02FB-4B13-B4B0-1A73A858B83A}" srcOrd="0" destOrd="0" presId="urn:microsoft.com/office/officeart/2005/8/layout/hProcess3"/>
    <dgm:cxn modelId="{BA56F256-50C9-4651-9F65-F75115D03A7E}" type="presParOf" srcId="{51AD6E01-63DC-4F8F-9CF4-C59E676C06F2}" destId="{D1B1909D-AE6B-4CD6-9BDA-888A8BCACEDD}" srcOrd="1" destOrd="0" presId="urn:microsoft.com/office/officeart/2005/8/layout/hProcess3"/>
    <dgm:cxn modelId="{20CB863D-AF8B-444E-9598-B4DCE3C8F860}" type="presParOf" srcId="{D1B1909D-AE6B-4CD6-9BDA-888A8BCACEDD}" destId="{A7BB542A-2023-49CE-ADDA-0ECEDBB1FEA2}" srcOrd="0" destOrd="0" presId="urn:microsoft.com/office/officeart/2005/8/layout/hProcess3"/>
    <dgm:cxn modelId="{21A5D4E3-FCC9-4D68-8725-0287AADE377D}" type="presParOf" srcId="{D1B1909D-AE6B-4CD6-9BDA-888A8BCACEDD}" destId="{EDCC0D87-FD44-464E-B4EC-6292A71F4C18}" srcOrd="1" destOrd="0" presId="urn:microsoft.com/office/officeart/2005/8/layout/hProcess3"/>
    <dgm:cxn modelId="{503C0487-4D62-4344-A56F-F60DA632B136}" type="presParOf" srcId="{EDCC0D87-FD44-464E-B4EC-6292A71F4C18}" destId="{9B991E19-4791-4B12-98FD-D9E2B5BF792D}" srcOrd="0" destOrd="0" presId="urn:microsoft.com/office/officeart/2005/8/layout/hProcess3"/>
    <dgm:cxn modelId="{C7B58996-B0A2-4DD4-91F8-B7A5D6074D61}" type="presParOf" srcId="{EDCC0D87-FD44-464E-B4EC-6292A71F4C18}" destId="{80A1BB09-1FF3-4EF1-A2A4-4E556093D274}" srcOrd="1" destOrd="0" presId="urn:microsoft.com/office/officeart/2005/8/layout/hProcess3"/>
    <dgm:cxn modelId="{BB2D37E6-B6EC-4EC0-8493-FF901CBD47B8}" type="presParOf" srcId="{EDCC0D87-FD44-464E-B4EC-6292A71F4C18}" destId="{A27622E4-99E0-400A-9F9A-D16A38071AD0}" srcOrd="2" destOrd="0" presId="urn:microsoft.com/office/officeart/2005/8/layout/hProcess3"/>
    <dgm:cxn modelId="{AE0559EC-F65A-4AE8-84F7-43D59873D4B5}" type="presParOf" srcId="{EDCC0D87-FD44-464E-B4EC-6292A71F4C18}" destId="{D195F1BA-98B0-4ADC-9924-4EDE190CDE96}" srcOrd="3" destOrd="0" presId="urn:microsoft.com/office/officeart/2005/8/layout/hProcess3"/>
    <dgm:cxn modelId="{00A881CC-0A76-469B-B309-36567C388F57}" type="presParOf" srcId="{D1B1909D-AE6B-4CD6-9BDA-888A8BCACEDD}" destId="{D6F5ED29-3247-4B09-A22B-367C827F3E7F}" srcOrd="2" destOrd="0" presId="urn:microsoft.com/office/officeart/2005/8/layout/hProcess3"/>
    <dgm:cxn modelId="{59DA4E3E-54B7-45AB-ABE3-3FC6518BA625}" type="presParOf" srcId="{D1B1909D-AE6B-4CD6-9BDA-888A8BCACEDD}" destId="{C5A8FD56-F445-487A-BC41-701C3D387004}" srcOrd="3" destOrd="0" presId="urn:microsoft.com/office/officeart/2005/8/layout/hProcess3"/>
    <dgm:cxn modelId="{04549CFF-1DB0-4590-AF85-9E07A16BFEDD}" type="presParOf" srcId="{C5A8FD56-F445-487A-BC41-701C3D387004}" destId="{BFBA9B91-B3E0-4B80-A20B-622BBAD101E8}" srcOrd="0" destOrd="0" presId="urn:microsoft.com/office/officeart/2005/8/layout/hProcess3"/>
    <dgm:cxn modelId="{9A454DEF-66E4-4226-B632-41D26481D304}" type="presParOf" srcId="{C5A8FD56-F445-487A-BC41-701C3D387004}" destId="{31B1165C-172C-480D-B147-72DE1C913A7E}" srcOrd="1" destOrd="0" presId="urn:microsoft.com/office/officeart/2005/8/layout/hProcess3"/>
    <dgm:cxn modelId="{4A8E64A1-E87D-47A6-A68A-5B69451C6AE9}" type="presParOf" srcId="{C5A8FD56-F445-487A-BC41-701C3D387004}" destId="{FC405978-4B62-4DA3-8AB8-5B3F0FE992AE}" srcOrd="2" destOrd="0" presId="urn:microsoft.com/office/officeart/2005/8/layout/hProcess3"/>
    <dgm:cxn modelId="{2CCDFF67-1F35-41D4-86A1-A4AB53761C15}" type="presParOf" srcId="{C5A8FD56-F445-487A-BC41-701C3D387004}" destId="{19B538FA-E3EB-47A7-9878-ABD9C7533CCB}" srcOrd="3" destOrd="0" presId="urn:microsoft.com/office/officeart/2005/8/layout/hProcess3"/>
    <dgm:cxn modelId="{4D02C5FE-E897-495A-A61E-36E814CDB144}" type="presParOf" srcId="{D1B1909D-AE6B-4CD6-9BDA-888A8BCACEDD}" destId="{AFCB4EEF-0A9E-4702-B5CF-91FFDB9FEA4C}" srcOrd="4" destOrd="0" presId="urn:microsoft.com/office/officeart/2005/8/layout/hProcess3"/>
    <dgm:cxn modelId="{CFE09346-650E-4B8E-A275-5F62E8AE1C6A}" type="presParOf" srcId="{D1B1909D-AE6B-4CD6-9BDA-888A8BCACEDD}" destId="{4E755614-9CDA-44E2-BD6C-A5B8D77C82CA}" srcOrd="5" destOrd="0" presId="urn:microsoft.com/office/officeart/2005/8/layout/hProcess3"/>
    <dgm:cxn modelId="{321CABDF-F9A3-49AF-BA1D-E84B2A4133DA}" type="presParOf" srcId="{D1B1909D-AE6B-4CD6-9BDA-888A8BCACEDD}" destId="{55323368-F0F0-4E49-8C60-226CDFFD7E6F}" srcOrd="6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AD481BC-9B50-4DD7-B72B-DB32D970665F}" type="doc">
      <dgm:prSet loTypeId="urn:microsoft.com/office/officeart/2005/8/layout/hProcess3" loCatId="process" qsTypeId="urn:microsoft.com/office/officeart/2005/8/quickstyle/simple1" qsCatId="simple" csTypeId="urn:microsoft.com/office/officeart/2005/8/colors/accent3_2" csCatId="accent3" phldr="1"/>
      <dgm:spPr/>
    </dgm:pt>
    <dgm:pt modelId="{D099942C-190A-4837-96F2-933E8AFF83D4}">
      <dgm:prSet phldrT="[Text]"/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418A448D-8EE3-4507-BE78-46A6BA8AC553}" type="parTrans" cxnId="{66234CFC-4F62-4640-A6F1-C5F130B5BE41}">
      <dgm:prSet/>
      <dgm:spPr/>
      <dgm:t>
        <a:bodyPr/>
        <a:lstStyle/>
        <a:p>
          <a:endParaRPr lang="cs-CZ"/>
        </a:p>
      </dgm:t>
    </dgm:pt>
    <dgm:pt modelId="{5842F789-6507-4CDD-B79C-FD8D9A7854DE}" type="sibTrans" cxnId="{66234CFC-4F62-4640-A6F1-C5F130B5BE41}">
      <dgm:prSet/>
      <dgm:spPr/>
      <dgm:t>
        <a:bodyPr/>
        <a:lstStyle/>
        <a:p>
          <a:endParaRPr lang="cs-CZ"/>
        </a:p>
      </dgm:t>
    </dgm:pt>
    <dgm:pt modelId="{6E7C1B93-DD89-4D6A-8C55-52012908791E}">
      <dgm:prSet phldrT="[Text]"/>
      <dgm:spPr/>
      <dgm:t>
        <a:bodyPr/>
        <a:lstStyle/>
        <a:p>
          <a:r>
            <a:rPr lang="cs-CZ" dirty="0" smtClean="0"/>
            <a:t>7. </a:t>
          </a:r>
          <a:endParaRPr lang="cs-CZ" dirty="0"/>
        </a:p>
      </dgm:t>
    </dgm:pt>
    <dgm:pt modelId="{2BCE9FA0-908D-48EB-A232-218A1D884C07}" type="parTrans" cxnId="{EB2BDD57-E03B-4594-8533-0B0C70F2DE6E}">
      <dgm:prSet/>
      <dgm:spPr/>
      <dgm:t>
        <a:bodyPr/>
        <a:lstStyle/>
        <a:p>
          <a:endParaRPr lang="cs-CZ"/>
        </a:p>
      </dgm:t>
    </dgm:pt>
    <dgm:pt modelId="{05169CAB-9D12-4C27-80A5-0BC3439ABD4A}" type="sibTrans" cxnId="{EB2BDD57-E03B-4594-8533-0B0C70F2DE6E}">
      <dgm:prSet/>
      <dgm:spPr/>
      <dgm:t>
        <a:bodyPr/>
        <a:lstStyle/>
        <a:p>
          <a:endParaRPr lang="cs-CZ"/>
        </a:p>
      </dgm:t>
    </dgm:pt>
    <dgm:pt modelId="{51AD6E01-63DC-4F8F-9CF4-C59E676C06F2}" type="pres">
      <dgm:prSet presAssocID="{7AD481BC-9B50-4DD7-B72B-DB32D970665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B4757BC-02FB-4B13-B4B0-1A73A858B83A}" type="pres">
      <dgm:prSet presAssocID="{7AD481BC-9B50-4DD7-B72B-DB32D970665F}" presName="dummy" presStyleCnt="0"/>
      <dgm:spPr/>
    </dgm:pt>
    <dgm:pt modelId="{D1B1909D-AE6B-4CD6-9BDA-888A8BCACEDD}" type="pres">
      <dgm:prSet presAssocID="{7AD481BC-9B50-4DD7-B72B-DB32D970665F}" presName="linH" presStyleCnt="0"/>
      <dgm:spPr/>
    </dgm:pt>
    <dgm:pt modelId="{A7BB542A-2023-49CE-ADDA-0ECEDBB1FEA2}" type="pres">
      <dgm:prSet presAssocID="{7AD481BC-9B50-4DD7-B72B-DB32D970665F}" presName="padding1" presStyleCnt="0"/>
      <dgm:spPr/>
    </dgm:pt>
    <dgm:pt modelId="{EDCC0D87-FD44-464E-B4EC-6292A71F4C18}" type="pres">
      <dgm:prSet presAssocID="{D099942C-190A-4837-96F2-933E8AFF83D4}" presName="linV" presStyleCnt="0"/>
      <dgm:spPr/>
    </dgm:pt>
    <dgm:pt modelId="{9B991E19-4791-4B12-98FD-D9E2B5BF792D}" type="pres">
      <dgm:prSet presAssocID="{D099942C-190A-4837-96F2-933E8AFF83D4}" presName="spVertical1" presStyleCnt="0"/>
      <dgm:spPr/>
    </dgm:pt>
    <dgm:pt modelId="{80A1BB09-1FF3-4EF1-A2A4-4E556093D274}" type="pres">
      <dgm:prSet presAssocID="{D099942C-190A-4837-96F2-933E8AFF83D4}" presName="parTx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22E4-99E0-400A-9F9A-D16A38071AD0}" type="pres">
      <dgm:prSet presAssocID="{D099942C-190A-4837-96F2-933E8AFF83D4}" presName="spVertical2" presStyleCnt="0"/>
      <dgm:spPr/>
    </dgm:pt>
    <dgm:pt modelId="{D195F1BA-98B0-4ADC-9924-4EDE190CDE96}" type="pres">
      <dgm:prSet presAssocID="{D099942C-190A-4837-96F2-933E8AFF83D4}" presName="spVertical3" presStyleCnt="0"/>
      <dgm:spPr/>
    </dgm:pt>
    <dgm:pt modelId="{D6F5ED29-3247-4B09-A22B-367C827F3E7F}" type="pres">
      <dgm:prSet presAssocID="{5842F789-6507-4CDD-B79C-FD8D9A7854DE}" presName="space" presStyleCnt="0"/>
      <dgm:spPr/>
    </dgm:pt>
    <dgm:pt modelId="{C5A8FD56-F445-487A-BC41-701C3D387004}" type="pres">
      <dgm:prSet presAssocID="{6E7C1B93-DD89-4D6A-8C55-52012908791E}" presName="linV" presStyleCnt="0"/>
      <dgm:spPr/>
    </dgm:pt>
    <dgm:pt modelId="{BFBA9B91-B3E0-4B80-A20B-622BBAD101E8}" type="pres">
      <dgm:prSet presAssocID="{6E7C1B93-DD89-4D6A-8C55-52012908791E}" presName="spVertical1" presStyleCnt="0"/>
      <dgm:spPr/>
    </dgm:pt>
    <dgm:pt modelId="{31B1165C-172C-480D-B147-72DE1C913A7E}" type="pres">
      <dgm:prSet presAssocID="{6E7C1B93-DD89-4D6A-8C55-52012908791E}" presName="parTx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05978-4B62-4DA3-8AB8-5B3F0FE992AE}" type="pres">
      <dgm:prSet presAssocID="{6E7C1B93-DD89-4D6A-8C55-52012908791E}" presName="spVertical2" presStyleCnt="0"/>
      <dgm:spPr/>
    </dgm:pt>
    <dgm:pt modelId="{19B538FA-E3EB-47A7-9878-ABD9C7533CCB}" type="pres">
      <dgm:prSet presAssocID="{6E7C1B93-DD89-4D6A-8C55-52012908791E}" presName="spVertical3" presStyleCnt="0"/>
      <dgm:spPr/>
    </dgm:pt>
    <dgm:pt modelId="{AFCB4EEF-0A9E-4702-B5CF-91FFDB9FEA4C}" type="pres">
      <dgm:prSet presAssocID="{7AD481BC-9B50-4DD7-B72B-DB32D970665F}" presName="padding2" presStyleCnt="0"/>
      <dgm:spPr/>
    </dgm:pt>
    <dgm:pt modelId="{4E755614-9CDA-44E2-BD6C-A5B8D77C82CA}" type="pres">
      <dgm:prSet presAssocID="{7AD481BC-9B50-4DD7-B72B-DB32D970665F}" presName="negArrow" presStyleCnt="0"/>
      <dgm:spPr/>
    </dgm:pt>
    <dgm:pt modelId="{55323368-F0F0-4E49-8C60-226CDFFD7E6F}" type="pres">
      <dgm:prSet presAssocID="{7AD481BC-9B50-4DD7-B72B-DB32D970665F}" presName="backgroundArrow" presStyleLbl="node1" presStyleIdx="0" presStyleCnt="1"/>
      <dgm:spPr/>
      <dgm:t>
        <a:bodyPr/>
        <a:lstStyle/>
        <a:p>
          <a:endParaRPr lang="cs-CZ"/>
        </a:p>
      </dgm:t>
    </dgm:pt>
  </dgm:ptLst>
  <dgm:cxnLst>
    <dgm:cxn modelId="{A2EC3979-D966-45C5-A198-765CD7A424A0}" type="presOf" srcId="{7AD481BC-9B50-4DD7-B72B-DB32D970665F}" destId="{51AD6E01-63DC-4F8F-9CF4-C59E676C06F2}" srcOrd="0" destOrd="0" presId="urn:microsoft.com/office/officeart/2005/8/layout/hProcess3"/>
    <dgm:cxn modelId="{66234CFC-4F62-4640-A6F1-C5F130B5BE41}" srcId="{7AD481BC-9B50-4DD7-B72B-DB32D970665F}" destId="{D099942C-190A-4837-96F2-933E8AFF83D4}" srcOrd="0" destOrd="0" parTransId="{418A448D-8EE3-4507-BE78-46A6BA8AC553}" sibTransId="{5842F789-6507-4CDD-B79C-FD8D9A7854DE}"/>
    <dgm:cxn modelId="{EB2BDD57-E03B-4594-8533-0B0C70F2DE6E}" srcId="{7AD481BC-9B50-4DD7-B72B-DB32D970665F}" destId="{6E7C1B93-DD89-4D6A-8C55-52012908791E}" srcOrd="1" destOrd="0" parTransId="{2BCE9FA0-908D-48EB-A232-218A1D884C07}" sibTransId="{05169CAB-9D12-4C27-80A5-0BC3439ABD4A}"/>
    <dgm:cxn modelId="{637705A4-724E-4C4E-9084-D5245F5338D5}" type="presOf" srcId="{6E7C1B93-DD89-4D6A-8C55-52012908791E}" destId="{31B1165C-172C-480D-B147-72DE1C913A7E}" srcOrd="0" destOrd="0" presId="urn:microsoft.com/office/officeart/2005/8/layout/hProcess3"/>
    <dgm:cxn modelId="{FD80B054-2AA4-497C-9A1D-EE704DAC21D8}" type="presOf" srcId="{D099942C-190A-4837-96F2-933E8AFF83D4}" destId="{80A1BB09-1FF3-4EF1-A2A4-4E556093D274}" srcOrd="0" destOrd="0" presId="urn:microsoft.com/office/officeart/2005/8/layout/hProcess3"/>
    <dgm:cxn modelId="{6E7C5F3A-7C40-4EDF-9C9E-4A58D4CDFF13}" type="presParOf" srcId="{51AD6E01-63DC-4F8F-9CF4-C59E676C06F2}" destId="{0B4757BC-02FB-4B13-B4B0-1A73A858B83A}" srcOrd="0" destOrd="0" presId="urn:microsoft.com/office/officeart/2005/8/layout/hProcess3"/>
    <dgm:cxn modelId="{BF40A0EB-FD02-4104-A43D-560B0F50AACC}" type="presParOf" srcId="{51AD6E01-63DC-4F8F-9CF4-C59E676C06F2}" destId="{D1B1909D-AE6B-4CD6-9BDA-888A8BCACEDD}" srcOrd="1" destOrd="0" presId="urn:microsoft.com/office/officeart/2005/8/layout/hProcess3"/>
    <dgm:cxn modelId="{C8216F41-58BC-422A-81F3-1A154E6218E4}" type="presParOf" srcId="{D1B1909D-AE6B-4CD6-9BDA-888A8BCACEDD}" destId="{A7BB542A-2023-49CE-ADDA-0ECEDBB1FEA2}" srcOrd="0" destOrd="0" presId="urn:microsoft.com/office/officeart/2005/8/layout/hProcess3"/>
    <dgm:cxn modelId="{4EAB877A-0F80-4162-8E67-BCC379412FCF}" type="presParOf" srcId="{D1B1909D-AE6B-4CD6-9BDA-888A8BCACEDD}" destId="{EDCC0D87-FD44-464E-B4EC-6292A71F4C18}" srcOrd="1" destOrd="0" presId="urn:microsoft.com/office/officeart/2005/8/layout/hProcess3"/>
    <dgm:cxn modelId="{CE6B64B0-1D48-4C80-95B9-482CC8070467}" type="presParOf" srcId="{EDCC0D87-FD44-464E-B4EC-6292A71F4C18}" destId="{9B991E19-4791-4B12-98FD-D9E2B5BF792D}" srcOrd="0" destOrd="0" presId="urn:microsoft.com/office/officeart/2005/8/layout/hProcess3"/>
    <dgm:cxn modelId="{DC9177C6-C50D-415A-90AC-0A1E17911F74}" type="presParOf" srcId="{EDCC0D87-FD44-464E-B4EC-6292A71F4C18}" destId="{80A1BB09-1FF3-4EF1-A2A4-4E556093D274}" srcOrd="1" destOrd="0" presId="urn:microsoft.com/office/officeart/2005/8/layout/hProcess3"/>
    <dgm:cxn modelId="{E442F73F-B494-4DCB-8C11-C54E5DE1509C}" type="presParOf" srcId="{EDCC0D87-FD44-464E-B4EC-6292A71F4C18}" destId="{A27622E4-99E0-400A-9F9A-D16A38071AD0}" srcOrd="2" destOrd="0" presId="urn:microsoft.com/office/officeart/2005/8/layout/hProcess3"/>
    <dgm:cxn modelId="{98A8E785-090A-4394-B550-125987BBDF05}" type="presParOf" srcId="{EDCC0D87-FD44-464E-B4EC-6292A71F4C18}" destId="{D195F1BA-98B0-4ADC-9924-4EDE190CDE96}" srcOrd="3" destOrd="0" presId="urn:microsoft.com/office/officeart/2005/8/layout/hProcess3"/>
    <dgm:cxn modelId="{614F0E61-4304-4252-98FC-59599B498E8D}" type="presParOf" srcId="{D1B1909D-AE6B-4CD6-9BDA-888A8BCACEDD}" destId="{D6F5ED29-3247-4B09-A22B-367C827F3E7F}" srcOrd="2" destOrd="0" presId="urn:microsoft.com/office/officeart/2005/8/layout/hProcess3"/>
    <dgm:cxn modelId="{9AB58D10-46B4-4F7E-9692-19E2C124BBF8}" type="presParOf" srcId="{D1B1909D-AE6B-4CD6-9BDA-888A8BCACEDD}" destId="{C5A8FD56-F445-487A-BC41-701C3D387004}" srcOrd="3" destOrd="0" presId="urn:microsoft.com/office/officeart/2005/8/layout/hProcess3"/>
    <dgm:cxn modelId="{6222502C-B1C3-49BD-B5DF-02C6B7095138}" type="presParOf" srcId="{C5A8FD56-F445-487A-BC41-701C3D387004}" destId="{BFBA9B91-B3E0-4B80-A20B-622BBAD101E8}" srcOrd="0" destOrd="0" presId="urn:microsoft.com/office/officeart/2005/8/layout/hProcess3"/>
    <dgm:cxn modelId="{19A48BB2-FCDB-49DF-89FE-41422AADBBB1}" type="presParOf" srcId="{C5A8FD56-F445-487A-BC41-701C3D387004}" destId="{31B1165C-172C-480D-B147-72DE1C913A7E}" srcOrd="1" destOrd="0" presId="urn:microsoft.com/office/officeart/2005/8/layout/hProcess3"/>
    <dgm:cxn modelId="{F173325D-D0E4-4E46-8629-CD43BDD9EF49}" type="presParOf" srcId="{C5A8FD56-F445-487A-BC41-701C3D387004}" destId="{FC405978-4B62-4DA3-8AB8-5B3F0FE992AE}" srcOrd="2" destOrd="0" presId="urn:microsoft.com/office/officeart/2005/8/layout/hProcess3"/>
    <dgm:cxn modelId="{B9C589E9-5542-4DBE-8103-3EF0891C5253}" type="presParOf" srcId="{C5A8FD56-F445-487A-BC41-701C3D387004}" destId="{19B538FA-E3EB-47A7-9878-ABD9C7533CCB}" srcOrd="3" destOrd="0" presId="urn:microsoft.com/office/officeart/2005/8/layout/hProcess3"/>
    <dgm:cxn modelId="{C4137131-88B8-427C-8A7A-C440004DAD00}" type="presParOf" srcId="{D1B1909D-AE6B-4CD6-9BDA-888A8BCACEDD}" destId="{AFCB4EEF-0A9E-4702-B5CF-91FFDB9FEA4C}" srcOrd="4" destOrd="0" presId="urn:microsoft.com/office/officeart/2005/8/layout/hProcess3"/>
    <dgm:cxn modelId="{2D452CB0-1FE0-4523-AA0D-F89394417084}" type="presParOf" srcId="{D1B1909D-AE6B-4CD6-9BDA-888A8BCACEDD}" destId="{4E755614-9CDA-44E2-BD6C-A5B8D77C82CA}" srcOrd="5" destOrd="0" presId="urn:microsoft.com/office/officeart/2005/8/layout/hProcess3"/>
    <dgm:cxn modelId="{5ED293C4-E5C4-4CA1-9551-778B82513FFE}" type="presParOf" srcId="{D1B1909D-AE6B-4CD6-9BDA-888A8BCACEDD}" destId="{55323368-F0F0-4E49-8C60-226CDFFD7E6F}" srcOrd="6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1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AD481BC-9B50-4DD7-B72B-DB32D970665F}" type="doc">
      <dgm:prSet loTypeId="urn:microsoft.com/office/officeart/2005/8/layout/hProcess3" loCatId="process" qsTypeId="urn:microsoft.com/office/officeart/2005/8/quickstyle/simple1" qsCatId="simple" csTypeId="urn:microsoft.com/office/officeart/2005/8/colors/accent3_2" csCatId="accent3" phldr="1"/>
      <dgm:spPr/>
    </dgm:pt>
    <dgm:pt modelId="{D099942C-190A-4837-96F2-933E8AFF83D4}">
      <dgm:prSet phldrT="[Text]"/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418A448D-8EE3-4507-BE78-46A6BA8AC553}" type="parTrans" cxnId="{66234CFC-4F62-4640-A6F1-C5F130B5BE41}">
      <dgm:prSet/>
      <dgm:spPr/>
      <dgm:t>
        <a:bodyPr/>
        <a:lstStyle/>
        <a:p>
          <a:endParaRPr lang="cs-CZ"/>
        </a:p>
      </dgm:t>
    </dgm:pt>
    <dgm:pt modelId="{5842F789-6507-4CDD-B79C-FD8D9A7854DE}" type="sibTrans" cxnId="{66234CFC-4F62-4640-A6F1-C5F130B5BE41}">
      <dgm:prSet/>
      <dgm:spPr/>
      <dgm:t>
        <a:bodyPr/>
        <a:lstStyle/>
        <a:p>
          <a:endParaRPr lang="cs-CZ"/>
        </a:p>
      </dgm:t>
    </dgm:pt>
    <dgm:pt modelId="{6E7C1B93-DD89-4D6A-8C55-52012908791E}">
      <dgm:prSet phldrT="[Text]"/>
      <dgm:spPr/>
      <dgm:t>
        <a:bodyPr/>
        <a:lstStyle/>
        <a:p>
          <a:r>
            <a:rPr lang="cs-CZ" dirty="0" smtClean="0"/>
            <a:t>8.  </a:t>
          </a:r>
          <a:endParaRPr lang="cs-CZ" dirty="0"/>
        </a:p>
      </dgm:t>
    </dgm:pt>
    <dgm:pt modelId="{2BCE9FA0-908D-48EB-A232-218A1D884C07}" type="parTrans" cxnId="{EB2BDD57-E03B-4594-8533-0B0C70F2DE6E}">
      <dgm:prSet/>
      <dgm:spPr/>
      <dgm:t>
        <a:bodyPr/>
        <a:lstStyle/>
        <a:p>
          <a:endParaRPr lang="cs-CZ"/>
        </a:p>
      </dgm:t>
    </dgm:pt>
    <dgm:pt modelId="{05169CAB-9D12-4C27-80A5-0BC3439ABD4A}" type="sibTrans" cxnId="{EB2BDD57-E03B-4594-8533-0B0C70F2DE6E}">
      <dgm:prSet/>
      <dgm:spPr/>
      <dgm:t>
        <a:bodyPr/>
        <a:lstStyle/>
        <a:p>
          <a:endParaRPr lang="cs-CZ"/>
        </a:p>
      </dgm:t>
    </dgm:pt>
    <dgm:pt modelId="{51AD6E01-63DC-4F8F-9CF4-C59E676C06F2}" type="pres">
      <dgm:prSet presAssocID="{7AD481BC-9B50-4DD7-B72B-DB32D970665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B4757BC-02FB-4B13-B4B0-1A73A858B83A}" type="pres">
      <dgm:prSet presAssocID="{7AD481BC-9B50-4DD7-B72B-DB32D970665F}" presName="dummy" presStyleCnt="0"/>
      <dgm:spPr/>
    </dgm:pt>
    <dgm:pt modelId="{D1B1909D-AE6B-4CD6-9BDA-888A8BCACEDD}" type="pres">
      <dgm:prSet presAssocID="{7AD481BC-9B50-4DD7-B72B-DB32D970665F}" presName="linH" presStyleCnt="0"/>
      <dgm:spPr/>
    </dgm:pt>
    <dgm:pt modelId="{A7BB542A-2023-49CE-ADDA-0ECEDBB1FEA2}" type="pres">
      <dgm:prSet presAssocID="{7AD481BC-9B50-4DD7-B72B-DB32D970665F}" presName="padding1" presStyleCnt="0"/>
      <dgm:spPr/>
    </dgm:pt>
    <dgm:pt modelId="{EDCC0D87-FD44-464E-B4EC-6292A71F4C18}" type="pres">
      <dgm:prSet presAssocID="{D099942C-190A-4837-96F2-933E8AFF83D4}" presName="linV" presStyleCnt="0"/>
      <dgm:spPr/>
    </dgm:pt>
    <dgm:pt modelId="{9B991E19-4791-4B12-98FD-D9E2B5BF792D}" type="pres">
      <dgm:prSet presAssocID="{D099942C-190A-4837-96F2-933E8AFF83D4}" presName="spVertical1" presStyleCnt="0"/>
      <dgm:spPr/>
    </dgm:pt>
    <dgm:pt modelId="{80A1BB09-1FF3-4EF1-A2A4-4E556093D274}" type="pres">
      <dgm:prSet presAssocID="{D099942C-190A-4837-96F2-933E8AFF83D4}" presName="parTx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22E4-99E0-400A-9F9A-D16A38071AD0}" type="pres">
      <dgm:prSet presAssocID="{D099942C-190A-4837-96F2-933E8AFF83D4}" presName="spVertical2" presStyleCnt="0"/>
      <dgm:spPr/>
    </dgm:pt>
    <dgm:pt modelId="{D195F1BA-98B0-4ADC-9924-4EDE190CDE96}" type="pres">
      <dgm:prSet presAssocID="{D099942C-190A-4837-96F2-933E8AFF83D4}" presName="spVertical3" presStyleCnt="0"/>
      <dgm:spPr/>
    </dgm:pt>
    <dgm:pt modelId="{D6F5ED29-3247-4B09-A22B-367C827F3E7F}" type="pres">
      <dgm:prSet presAssocID="{5842F789-6507-4CDD-B79C-FD8D9A7854DE}" presName="space" presStyleCnt="0"/>
      <dgm:spPr/>
    </dgm:pt>
    <dgm:pt modelId="{C5A8FD56-F445-487A-BC41-701C3D387004}" type="pres">
      <dgm:prSet presAssocID="{6E7C1B93-DD89-4D6A-8C55-52012908791E}" presName="linV" presStyleCnt="0"/>
      <dgm:spPr/>
    </dgm:pt>
    <dgm:pt modelId="{BFBA9B91-B3E0-4B80-A20B-622BBAD101E8}" type="pres">
      <dgm:prSet presAssocID="{6E7C1B93-DD89-4D6A-8C55-52012908791E}" presName="spVertical1" presStyleCnt="0"/>
      <dgm:spPr/>
    </dgm:pt>
    <dgm:pt modelId="{31B1165C-172C-480D-B147-72DE1C913A7E}" type="pres">
      <dgm:prSet presAssocID="{6E7C1B93-DD89-4D6A-8C55-52012908791E}" presName="parTx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05978-4B62-4DA3-8AB8-5B3F0FE992AE}" type="pres">
      <dgm:prSet presAssocID="{6E7C1B93-DD89-4D6A-8C55-52012908791E}" presName="spVertical2" presStyleCnt="0"/>
      <dgm:spPr/>
    </dgm:pt>
    <dgm:pt modelId="{19B538FA-E3EB-47A7-9878-ABD9C7533CCB}" type="pres">
      <dgm:prSet presAssocID="{6E7C1B93-DD89-4D6A-8C55-52012908791E}" presName="spVertical3" presStyleCnt="0"/>
      <dgm:spPr/>
    </dgm:pt>
    <dgm:pt modelId="{AFCB4EEF-0A9E-4702-B5CF-91FFDB9FEA4C}" type="pres">
      <dgm:prSet presAssocID="{7AD481BC-9B50-4DD7-B72B-DB32D970665F}" presName="padding2" presStyleCnt="0"/>
      <dgm:spPr/>
    </dgm:pt>
    <dgm:pt modelId="{4E755614-9CDA-44E2-BD6C-A5B8D77C82CA}" type="pres">
      <dgm:prSet presAssocID="{7AD481BC-9B50-4DD7-B72B-DB32D970665F}" presName="negArrow" presStyleCnt="0"/>
      <dgm:spPr/>
    </dgm:pt>
    <dgm:pt modelId="{55323368-F0F0-4E49-8C60-226CDFFD7E6F}" type="pres">
      <dgm:prSet presAssocID="{7AD481BC-9B50-4DD7-B72B-DB32D970665F}" presName="backgroundArrow" presStyleLbl="node1" presStyleIdx="0" presStyleCnt="1"/>
      <dgm:spPr/>
      <dgm:t>
        <a:bodyPr/>
        <a:lstStyle/>
        <a:p>
          <a:endParaRPr lang="cs-CZ"/>
        </a:p>
      </dgm:t>
    </dgm:pt>
  </dgm:ptLst>
  <dgm:cxnLst>
    <dgm:cxn modelId="{B93F97F7-9F75-4E5A-B163-F210BC1EB1B3}" type="presOf" srcId="{D099942C-190A-4837-96F2-933E8AFF83D4}" destId="{80A1BB09-1FF3-4EF1-A2A4-4E556093D274}" srcOrd="0" destOrd="0" presId="urn:microsoft.com/office/officeart/2005/8/layout/hProcess3"/>
    <dgm:cxn modelId="{66234CFC-4F62-4640-A6F1-C5F130B5BE41}" srcId="{7AD481BC-9B50-4DD7-B72B-DB32D970665F}" destId="{D099942C-190A-4837-96F2-933E8AFF83D4}" srcOrd="0" destOrd="0" parTransId="{418A448D-8EE3-4507-BE78-46A6BA8AC553}" sibTransId="{5842F789-6507-4CDD-B79C-FD8D9A7854DE}"/>
    <dgm:cxn modelId="{EB2BDD57-E03B-4594-8533-0B0C70F2DE6E}" srcId="{7AD481BC-9B50-4DD7-B72B-DB32D970665F}" destId="{6E7C1B93-DD89-4D6A-8C55-52012908791E}" srcOrd="1" destOrd="0" parTransId="{2BCE9FA0-908D-48EB-A232-218A1D884C07}" sibTransId="{05169CAB-9D12-4C27-80A5-0BC3439ABD4A}"/>
    <dgm:cxn modelId="{DC0F3CAE-4334-4614-83B0-0F2616D70921}" type="presOf" srcId="{6E7C1B93-DD89-4D6A-8C55-52012908791E}" destId="{31B1165C-172C-480D-B147-72DE1C913A7E}" srcOrd="0" destOrd="0" presId="urn:microsoft.com/office/officeart/2005/8/layout/hProcess3"/>
    <dgm:cxn modelId="{E1F23FF2-A516-47AF-B1C4-5742B4185031}" type="presOf" srcId="{7AD481BC-9B50-4DD7-B72B-DB32D970665F}" destId="{51AD6E01-63DC-4F8F-9CF4-C59E676C06F2}" srcOrd="0" destOrd="0" presId="urn:microsoft.com/office/officeart/2005/8/layout/hProcess3"/>
    <dgm:cxn modelId="{8D876E03-7443-4C81-8CD5-3E74B60D0428}" type="presParOf" srcId="{51AD6E01-63DC-4F8F-9CF4-C59E676C06F2}" destId="{0B4757BC-02FB-4B13-B4B0-1A73A858B83A}" srcOrd="0" destOrd="0" presId="urn:microsoft.com/office/officeart/2005/8/layout/hProcess3"/>
    <dgm:cxn modelId="{74303317-7048-4B4E-8A4D-E0A869DA74D0}" type="presParOf" srcId="{51AD6E01-63DC-4F8F-9CF4-C59E676C06F2}" destId="{D1B1909D-AE6B-4CD6-9BDA-888A8BCACEDD}" srcOrd="1" destOrd="0" presId="urn:microsoft.com/office/officeart/2005/8/layout/hProcess3"/>
    <dgm:cxn modelId="{6586F58B-24B4-4B24-B769-CFD320627AF7}" type="presParOf" srcId="{D1B1909D-AE6B-4CD6-9BDA-888A8BCACEDD}" destId="{A7BB542A-2023-49CE-ADDA-0ECEDBB1FEA2}" srcOrd="0" destOrd="0" presId="urn:microsoft.com/office/officeart/2005/8/layout/hProcess3"/>
    <dgm:cxn modelId="{EAD1BAEF-0C61-4CD3-B3EF-E1DDCA7222EC}" type="presParOf" srcId="{D1B1909D-AE6B-4CD6-9BDA-888A8BCACEDD}" destId="{EDCC0D87-FD44-464E-B4EC-6292A71F4C18}" srcOrd="1" destOrd="0" presId="urn:microsoft.com/office/officeart/2005/8/layout/hProcess3"/>
    <dgm:cxn modelId="{0697AD02-1D3D-44A2-924B-13CE496E13AB}" type="presParOf" srcId="{EDCC0D87-FD44-464E-B4EC-6292A71F4C18}" destId="{9B991E19-4791-4B12-98FD-D9E2B5BF792D}" srcOrd="0" destOrd="0" presId="urn:microsoft.com/office/officeart/2005/8/layout/hProcess3"/>
    <dgm:cxn modelId="{4C02ED33-6EF0-452C-961C-5D13E7D1A755}" type="presParOf" srcId="{EDCC0D87-FD44-464E-B4EC-6292A71F4C18}" destId="{80A1BB09-1FF3-4EF1-A2A4-4E556093D274}" srcOrd="1" destOrd="0" presId="urn:microsoft.com/office/officeart/2005/8/layout/hProcess3"/>
    <dgm:cxn modelId="{4673CD2A-9544-4F7F-B82A-B32FECA46C17}" type="presParOf" srcId="{EDCC0D87-FD44-464E-B4EC-6292A71F4C18}" destId="{A27622E4-99E0-400A-9F9A-D16A38071AD0}" srcOrd="2" destOrd="0" presId="urn:microsoft.com/office/officeart/2005/8/layout/hProcess3"/>
    <dgm:cxn modelId="{B0C11E8F-00A0-4267-A481-61FF62BFEBDF}" type="presParOf" srcId="{EDCC0D87-FD44-464E-B4EC-6292A71F4C18}" destId="{D195F1BA-98B0-4ADC-9924-4EDE190CDE96}" srcOrd="3" destOrd="0" presId="urn:microsoft.com/office/officeart/2005/8/layout/hProcess3"/>
    <dgm:cxn modelId="{970572DB-D7A0-4761-948D-FDEE2693151B}" type="presParOf" srcId="{D1B1909D-AE6B-4CD6-9BDA-888A8BCACEDD}" destId="{D6F5ED29-3247-4B09-A22B-367C827F3E7F}" srcOrd="2" destOrd="0" presId="urn:microsoft.com/office/officeart/2005/8/layout/hProcess3"/>
    <dgm:cxn modelId="{203A4B9C-5046-4AA3-9B10-58DA521F702F}" type="presParOf" srcId="{D1B1909D-AE6B-4CD6-9BDA-888A8BCACEDD}" destId="{C5A8FD56-F445-487A-BC41-701C3D387004}" srcOrd="3" destOrd="0" presId="urn:microsoft.com/office/officeart/2005/8/layout/hProcess3"/>
    <dgm:cxn modelId="{8AF1A91A-0333-4F26-92E6-8BBC011B2D3C}" type="presParOf" srcId="{C5A8FD56-F445-487A-BC41-701C3D387004}" destId="{BFBA9B91-B3E0-4B80-A20B-622BBAD101E8}" srcOrd="0" destOrd="0" presId="urn:microsoft.com/office/officeart/2005/8/layout/hProcess3"/>
    <dgm:cxn modelId="{43F13E49-5F08-4C6F-AB92-A5AE86B0FC92}" type="presParOf" srcId="{C5A8FD56-F445-487A-BC41-701C3D387004}" destId="{31B1165C-172C-480D-B147-72DE1C913A7E}" srcOrd="1" destOrd="0" presId="urn:microsoft.com/office/officeart/2005/8/layout/hProcess3"/>
    <dgm:cxn modelId="{704D248D-11DF-43C9-AC98-1D002A52521E}" type="presParOf" srcId="{C5A8FD56-F445-487A-BC41-701C3D387004}" destId="{FC405978-4B62-4DA3-8AB8-5B3F0FE992AE}" srcOrd="2" destOrd="0" presId="urn:microsoft.com/office/officeart/2005/8/layout/hProcess3"/>
    <dgm:cxn modelId="{FEFAA476-8613-4319-84E4-175EA89553C1}" type="presParOf" srcId="{C5A8FD56-F445-487A-BC41-701C3D387004}" destId="{19B538FA-E3EB-47A7-9878-ABD9C7533CCB}" srcOrd="3" destOrd="0" presId="urn:microsoft.com/office/officeart/2005/8/layout/hProcess3"/>
    <dgm:cxn modelId="{4290D9D5-CD42-4B34-B258-BB0E37DFA6A9}" type="presParOf" srcId="{D1B1909D-AE6B-4CD6-9BDA-888A8BCACEDD}" destId="{AFCB4EEF-0A9E-4702-B5CF-91FFDB9FEA4C}" srcOrd="4" destOrd="0" presId="urn:microsoft.com/office/officeart/2005/8/layout/hProcess3"/>
    <dgm:cxn modelId="{58CC6395-BFB5-4D39-ADBD-48AB41C36F6C}" type="presParOf" srcId="{D1B1909D-AE6B-4CD6-9BDA-888A8BCACEDD}" destId="{4E755614-9CDA-44E2-BD6C-A5B8D77C82CA}" srcOrd="5" destOrd="0" presId="urn:microsoft.com/office/officeart/2005/8/layout/hProcess3"/>
    <dgm:cxn modelId="{7BEDAE59-791B-4749-A502-85806F183062}" type="presParOf" srcId="{D1B1909D-AE6B-4CD6-9BDA-888A8BCACEDD}" destId="{55323368-F0F0-4E49-8C60-226CDFFD7E6F}" srcOrd="6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20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AD481BC-9B50-4DD7-B72B-DB32D970665F}" type="doc">
      <dgm:prSet loTypeId="urn:microsoft.com/office/officeart/2005/8/layout/hProcess3" loCatId="process" qsTypeId="urn:microsoft.com/office/officeart/2005/8/quickstyle/simple1" qsCatId="simple" csTypeId="urn:microsoft.com/office/officeart/2005/8/colors/accent3_2" csCatId="accent3" phldr="1"/>
      <dgm:spPr/>
    </dgm:pt>
    <dgm:pt modelId="{D099942C-190A-4837-96F2-933E8AFF83D4}">
      <dgm:prSet phldrT="[Text]"/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418A448D-8EE3-4507-BE78-46A6BA8AC553}" type="parTrans" cxnId="{66234CFC-4F62-4640-A6F1-C5F130B5BE41}">
      <dgm:prSet/>
      <dgm:spPr/>
      <dgm:t>
        <a:bodyPr/>
        <a:lstStyle/>
        <a:p>
          <a:endParaRPr lang="cs-CZ"/>
        </a:p>
      </dgm:t>
    </dgm:pt>
    <dgm:pt modelId="{5842F789-6507-4CDD-B79C-FD8D9A7854DE}" type="sibTrans" cxnId="{66234CFC-4F62-4640-A6F1-C5F130B5BE41}">
      <dgm:prSet/>
      <dgm:spPr/>
      <dgm:t>
        <a:bodyPr/>
        <a:lstStyle/>
        <a:p>
          <a:endParaRPr lang="cs-CZ"/>
        </a:p>
      </dgm:t>
    </dgm:pt>
    <dgm:pt modelId="{6E7C1B93-DD89-4D6A-8C55-52012908791E}">
      <dgm:prSet phldrT="[Text]"/>
      <dgm:spPr/>
      <dgm:t>
        <a:bodyPr/>
        <a:lstStyle/>
        <a:p>
          <a:r>
            <a:rPr lang="cs-CZ" dirty="0" smtClean="0"/>
            <a:t>9.</a:t>
          </a:r>
          <a:endParaRPr lang="cs-CZ" dirty="0"/>
        </a:p>
      </dgm:t>
    </dgm:pt>
    <dgm:pt modelId="{2BCE9FA0-908D-48EB-A232-218A1D884C07}" type="parTrans" cxnId="{EB2BDD57-E03B-4594-8533-0B0C70F2DE6E}">
      <dgm:prSet/>
      <dgm:spPr/>
      <dgm:t>
        <a:bodyPr/>
        <a:lstStyle/>
        <a:p>
          <a:endParaRPr lang="cs-CZ"/>
        </a:p>
      </dgm:t>
    </dgm:pt>
    <dgm:pt modelId="{05169CAB-9D12-4C27-80A5-0BC3439ABD4A}" type="sibTrans" cxnId="{EB2BDD57-E03B-4594-8533-0B0C70F2DE6E}">
      <dgm:prSet/>
      <dgm:spPr/>
      <dgm:t>
        <a:bodyPr/>
        <a:lstStyle/>
        <a:p>
          <a:endParaRPr lang="cs-CZ"/>
        </a:p>
      </dgm:t>
    </dgm:pt>
    <dgm:pt modelId="{51AD6E01-63DC-4F8F-9CF4-C59E676C06F2}" type="pres">
      <dgm:prSet presAssocID="{7AD481BC-9B50-4DD7-B72B-DB32D970665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B4757BC-02FB-4B13-B4B0-1A73A858B83A}" type="pres">
      <dgm:prSet presAssocID="{7AD481BC-9B50-4DD7-B72B-DB32D970665F}" presName="dummy" presStyleCnt="0"/>
      <dgm:spPr/>
    </dgm:pt>
    <dgm:pt modelId="{D1B1909D-AE6B-4CD6-9BDA-888A8BCACEDD}" type="pres">
      <dgm:prSet presAssocID="{7AD481BC-9B50-4DD7-B72B-DB32D970665F}" presName="linH" presStyleCnt="0"/>
      <dgm:spPr/>
    </dgm:pt>
    <dgm:pt modelId="{A7BB542A-2023-49CE-ADDA-0ECEDBB1FEA2}" type="pres">
      <dgm:prSet presAssocID="{7AD481BC-9B50-4DD7-B72B-DB32D970665F}" presName="padding1" presStyleCnt="0"/>
      <dgm:spPr/>
    </dgm:pt>
    <dgm:pt modelId="{EDCC0D87-FD44-464E-B4EC-6292A71F4C18}" type="pres">
      <dgm:prSet presAssocID="{D099942C-190A-4837-96F2-933E8AFF83D4}" presName="linV" presStyleCnt="0"/>
      <dgm:spPr/>
    </dgm:pt>
    <dgm:pt modelId="{9B991E19-4791-4B12-98FD-D9E2B5BF792D}" type="pres">
      <dgm:prSet presAssocID="{D099942C-190A-4837-96F2-933E8AFF83D4}" presName="spVertical1" presStyleCnt="0"/>
      <dgm:spPr/>
    </dgm:pt>
    <dgm:pt modelId="{80A1BB09-1FF3-4EF1-A2A4-4E556093D274}" type="pres">
      <dgm:prSet presAssocID="{D099942C-190A-4837-96F2-933E8AFF83D4}" presName="parTx" presStyleLbl="revTx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22E4-99E0-400A-9F9A-D16A38071AD0}" type="pres">
      <dgm:prSet presAssocID="{D099942C-190A-4837-96F2-933E8AFF83D4}" presName="spVertical2" presStyleCnt="0"/>
      <dgm:spPr/>
    </dgm:pt>
    <dgm:pt modelId="{D195F1BA-98B0-4ADC-9924-4EDE190CDE96}" type="pres">
      <dgm:prSet presAssocID="{D099942C-190A-4837-96F2-933E8AFF83D4}" presName="spVertical3" presStyleCnt="0"/>
      <dgm:spPr/>
    </dgm:pt>
    <dgm:pt modelId="{D6F5ED29-3247-4B09-A22B-367C827F3E7F}" type="pres">
      <dgm:prSet presAssocID="{5842F789-6507-4CDD-B79C-FD8D9A7854DE}" presName="space" presStyleCnt="0"/>
      <dgm:spPr/>
    </dgm:pt>
    <dgm:pt modelId="{C5A8FD56-F445-487A-BC41-701C3D387004}" type="pres">
      <dgm:prSet presAssocID="{6E7C1B93-DD89-4D6A-8C55-52012908791E}" presName="linV" presStyleCnt="0"/>
      <dgm:spPr/>
    </dgm:pt>
    <dgm:pt modelId="{BFBA9B91-B3E0-4B80-A20B-622BBAD101E8}" type="pres">
      <dgm:prSet presAssocID="{6E7C1B93-DD89-4D6A-8C55-52012908791E}" presName="spVertical1" presStyleCnt="0"/>
      <dgm:spPr/>
    </dgm:pt>
    <dgm:pt modelId="{31B1165C-172C-480D-B147-72DE1C913A7E}" type="pres">
      <dgm:prSet presAssocID="{6E7C1B93-DD89-4D6A-8C55-52012908791E}" presName="parTx" presStyleLbl="revTx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05978-4B62-4DA3-8AB8-5B3F0FE992AE}" type="pres">
      <dgm:prSet presAssocID="{6E7C1B93-DD89-4D6A-8C55-52012908791E}" presName="spVertical2" presStyleCnt="0"/>
      <dgm:spPr/>
    </dgm:pt>
    <dgm:pt modelId="{19B538FA-E3EB-47A7-9878-ABD9C7533CCB}" type="pres">
      <dgm:prSet presAssocID="{6E7C1B93-DD89-4D6A-8C55-52012908791E}" presName="spVertical3" presStyleCnt="0"/>
      <dgm:spPr/>
    </dgm:pt>
    <dgm:pt modelId="{AFCB4EEF-0A9E-4702-B5CF-91FFDB9FEA4C}" type="pres">
      <dgm:prSet presAssocID="{7AD481BC-9B50-4DD7-B72B-DB32D970665F}" presName="padding2" presStyleCnt="0"/>
      <dgm:spPr/>
    </dgm:pt>
    <dgm:pt modelId="{4E755614-9CDA-44E2-BD6C-A5B8D77C82CA}" type="pres">
      <dgm:prSet presAssocID="{7AD481BC-9B50-4DD7-B72B-DB32D970665F}" presName="negArrow" presStyleCnt="0"/>
      <dgm:spPr/>
    </dgm:pt>
    <dgm:pt modelId="{55323368-F0F0-4E49-8C60-226CDFFD7E6F}" type="pres">
      <dgm:prSet presAssocID="{7AD481BC-9B50-4DD7-B72B-DB32D970665F}" presName="backgroundArrow" presStyleLbl="node1" presStyleIdx="0" presStyleCnt="1"/>
      <dgm:spPr/>
      <dgm:t>
        <a:bodyPr/>
        <a:lstStyle/>
        <a:p>
          <a:endParaRPr lang="cs-CZ"/>
        </a:p>
      </dgm:t>
    </dgm:pt>
  </dgm:ptLst>
  <dgm:cxnLst>
    <dgm:cxn modelId="{7AC6AC2E-2FAF-4E89-98A8-97D421A59503}" type="presOf" srcId="{D099942C-190A-4837-96F2-933E8AFF83D4}" destId="{80A1BB09-1FF3-4EF1-A2A4-4E556093D274}" srcOrd="0" destOrd="0" presId="urn:microsoft.com/office/officeart/2005/8/layout/hProcess3"/>
    <dgm:cxn modelId="{66234CFC-4F62-4640-A6F1-C5F130B5BE41}" srcId="{7AD481BC-9B50-4DD7-B72B-DB32D970665F}" destId="{D099942C-190A-4837-96F2-933E8AFF83D4}" srcOrd="0" destOrd="0" parTransId="{418A448D-8EE3-4507-BE78-46A6BA8AC553}" sibTransId="{5842F789-6507-4CDD-B79C-FD8D9A7854DE}"/>
    <dgm:cxn modelId="{EB2BDD57-E03B-4594-8533-0B0C70F2DE6E}" srcId="{7AD481BC-9B50-4DD7-B72B-DB32D970665F}" destId="{6E7C1B93-DD89-4D6A-8C55-52012908791E}" srcOrd="1" destOrd="0" parTransId="{2BCE9FA0-908D-48EB-A232-218A1D884C07}" sibTransId="{05169CAB-9D12-4C27-80A5-0BC3439ABD4A}"/>
    <dgm:cxn modelId="{D3E917CE-4522-40DF-AF3C-43E533805523}" type="presOf" srcId="{6E7C1B93-DD89-4D6A-8C55-52012908791E}" destId="{31B1165C-172C-480D-B147-72DE1C913A7E}" srcOrd="0" destOrd="0" presId="urn:microsoft.com/office/officeart/2005/8/layout/hProcess3"/>
    <dgm:cxn modelId="{9CC061E6-DA78-43D4-96F5-CE88107A1FEE}" type="presOf" srcId="{7AD481BC-9B50-4DD7-B72B-DB32D970665F}" destId="{51AD6E01-63DC-4F8F-9CF4-C59E676C06F2}" srcOrd="0" destOrd="0" presId="urn:microsoft.com/office/officeart/2005/8/layout/hProcess3"/>
    <dgm:cxn modelId="{3B14176D-30FD-4588-8E2F-736B4BF2253F}" type="presParOf" srcId="{51AD6E01-63DC-4F8F-9CF4-C59E676C06F2}" destId="{0B4757BC-02FB-4B13-B4B0-1A73A858B83A}" srcOrd="0" destOrd="0" presId="urn:microsoft.com/office/officeart/2005/8/layout/hProcess3"/>
    <dgm:cxn modelId="{29141776-407D-44BD-9FFF-F125BE62D766}" type="presParOf" srcId="{51AD6E01-63DC-4F8F-9CF4-C59E676C06F2}" destId="{D1B1909D-AE6B-4CD6-9BDA-888A8BCACEDD}" srcOrd="1" destOrd="0" presId="urn:microsoft.com/office/officeart/2005/8/layout/hProcess3"/>
    <dgm:cxn modelId="{9A0FF4FE-CA46-4C17-B4DB-CC8FA342CE96}" type="presParOf" srcId="{D1B1909D-AE6B-4CD6-9BDA-888A8BCACEDD}" destId="{A7BB542A-2023-49CE-ADDA-0ECEDBB1FEA2}" srcOrd="0" destOrd="0" presId="urn:microsoft.com/office/officeart/2005/8/layout/hProcess3"/>
    <dgm:cxn modelId="{0E7B7966-43E8-40D1-B7D3-0D65743D0BB1}" type="presParOf" srcId="{D1B1909D-AE6B-4CD6-9BDA-888A8BCACEDD}" destId="{EDCC0D87-FD44-464E-B4EC-6292A71F4C18}" srcOrd="1" destOrd="0" presId="urn:microsoft.com/office/officeart/2005/8/layout/hProcess3"/>
    <dgm:cxn modelId="{704ED027-5284-45DC-AC79-60FE2A84DE8F}" type="presParOf" srcId="{EDCC0D87-FD44-464E-B4EC-6292A71F4C18}" destId="{9B991E19-4791-4B12-98FD-D9E2B5BF792D}" srcOrd="0" destOrd="0" presId="urn:microsoft.com/office/officeart/2005/8/layout/hProcess3"/>
    <dgm:cxn modelId="{A8D7A2B4-5976-4AFA-AC5E-AA0D168A3013}" type="presParOf" srcId="{EDCC0D87-FD44-464E-B4EC-6292A71F4C18}" destId="{80A1BB09-1FF3-4EF1-A2A4-4E556093D274}" srcOrd="1" destOrd="0" presId="urn:microsoft.com/office/officeart/2005/8/layout/hProcess3"/>
    <dgm:cxn modelId="{9C550370-F3C1-4491-8FCC-027E2C757E1C}" type="presParOf" srcId="{EDCC0D87-FD44-464E-B4EC-6292A71F4C18}" destId="{A27622E4-99E0-400A-9F9A-D16A38071AD0}" srcOrd="2" destOrd="0" presId="urn:microsoft.com/office/officeart/2005/8/layout/hProcess3"/>
    <dgm:cxn modelId="{00A838AD-21A9-418A-8066-999DC81C2A42}" type="presParOf" srcId="{EDCC0D87-FD44-464E-B4EC-6292A71F4C18}" destId="{D195F1BA-98B0-4ADC-9924-4EDE190CDE96}" srcOrd="3" destOrd="0" presId="urn:microsoft.com/office/officeart/2005/8/layout/hProcess3"/>
    <dgm:cxn modelId="{F8F9CD69-666A-42C8-818D-B28ABD21D60A}" type="presParOf" srcId="{D1B1909D-AE6B-4CD6-9BDA-888A8BCACEDD}" destId="{D6F5ED29-3247-4B09-A22B-367C827F3E7F}" srcOrd="2" destOrd="0" presId="urn:microsoft.com/office/officeart/2005/8/layout/hProcess3"/>
    <dgm:cxn modelId="{BEF23A6B-6983-414C-AB4F-5A34118F9BF3}" type="presParOf" srcId="{D1B1909D-AE6B-4CD6-9BDA-888A8BCACEDD}" destId="{C5A8FD56-F445-487A-BC41-701C3D387004}" srcOrd="3" destOrd="0" presId="urn:microsoft.com/office/officeart/2005/8/layout/hProcess3"/>
    <dgm:cxn modelId="{EBC5B7FB-39CD-4748-B0C4-EC441B6369A9}" type="presParOf" srcId="{C5A8FD56-F445-487A-BC41-701C3D387004}" destId="{BFBA9B91-B3E0-4B80-A20B-622BBAD101E8}" srcOrd="0" destOrd="0" presId="urn:microsoft.com/office/officeart/2005/8/layout/hProcess3"/>
    <dgm:cxn modelId="{4E1EB5C7-2763-44D4-8B52-C4DE1A38B9F9}" type="presParOf" srcId="{C5A8FD56-F445-487A-BC41-701C3D387004}" destId="{31B1165C-172C-480D-B147-72DE1C913A7E}" srcOrd="1" destOrd="0" presId="urn:microsoft.com/office/officeart/2005/8/layout/hProcess3"/>
    <dgm:cxn modelId="{EBE4FE06-6EB0-4AB2-A4DF-C7DC2CAFB2FE}" type="presParOf" srcId="{C5A8FD56-F445-487A-BC41-701C3D387004}" destId="{FC405978-4B62-4DA3-8AB8-5B3F0FE992AE}" srcOrd="2" destOrd="0" presId="urn:microsoft.com/office/officeart/2005/8/layout/hProcess3"/>
    <dgm:cxn modelId="{BDAEE249-5250-4521-B070-8DC9F5EB155D}" type="presParOf" srcId="{C5A8FD56-F445-487A-BC41-701C3D387004}" destId="{19B538FA-E3EB-47A7-9878-ABD9C7533CCB}" srcOrd="3" destOrd="0" presId="urn:microsoft.com/office/officeart/2005/8/layout/hProcess3"/>
    <dgm:cxn modelId="{E6575709-368B-4309-AE39-1794DCA7E141}" type="presParOf" srcId="{D1B1909D-AE6B-4CD6-9BDA-888A8BCACEDD}" destId="{AFCB4EEF-0A9E-4702-B5CF-91FFDB9FEA4C}" srcOrd="4" destOrd="0" presId="urn:microsoft.com/office/officeart/2005/8/layout/hProcess3"/>
    <dgm:cxn modelId="{869BF28F-6FB7-49A8-A66D-81F615F72244}" type="presParOf" srcId="{D1B1909D-AE6B-4CD6-9BDA-888A8BCACEDD}" destId="{4E755614-9CDA-44E2-BD6C-A5B8D77C82CA}" srcOrd="5" destOrd="0" presId="urn:microsoft.com/office/officeart/2005/8/layout/hProcess3"/>
    <dgm:cxn modelId="{F5A5F921-0890-458F-A122-729308522B54}" type="presParOf" srcId="{D1B1909D-AE6B-4CD6-9BDA-888A8BCACEDD}" destId="{55323368-F0F0-4E49-8C60-226CDFFD7E6F}" srcOrd="6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25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AD481BC-9B50-4DD7-B72B-DB32D970665F}" type="doc">
      <dgm:prSet loTypeId="urn:microsoft.com/office/officeart/2005/8/layout/hProcess3" loCatId="process" qsTypeId="urn:microsoft.com/office/officeart/2005/8/quickstyle/simple1" qsCatId="simple" csTypeId="urn:microsoft.com/office/officeart/2005/8/colors/accent0_3" csCatId="mainScheme" phldr="1"/>
      <dgm:spPr/>
    </dgm:pt>
    <dgm:pt modelId="{FA7ED773-C9B0-414F-A9D8-03E5B3BA99D5}">
      <dgm:prSet phldrT="[Text]"/>
      <dgm:spPr/>
      <dgm:t>
        <a:bodyPr/>
        <a:lstStyle/>
        <a:p>
          <a:endParaRPr lang="cs-CZ" dirty="0" smtClean="0"/>
        </a:p>
      </dgm:t>
    </dgm:pt>
    <dgm:pt modelId="{03C93D1D-D651-4242-9FFE-6CF5C9BB0A37}" type="parTrans" cxnId="{E982F2D2-B9F2-4EA0-A558-11F0653BEA04}">
      <dgm:prSet/>
      <dgm:spPr/>
      <dgm:t>
        <a:bodyPr/>
        <a:lstStyle/>
        <a:p>
          <a:endParaRPr lang="cs-CZ"/>
        </a:p>
      </dgm:t>
    </dgm:pt>
    <dgm:pt modelId="{30E10128-E52E-4793-9231-D7D4D8A37427}" type="sibTrans" cxnId="{E982F2D2-B9F2-4EA0-A558-11F0653BEA04}">
      <dgm:prSet/>
      <dgm:spPr/>
      <dgm:t>
        <a:bodyPr/>
        <a:lstStyle/>
        <a:p>
          <a:endParaRPr lang="cs-CZ"/>
        </a:p>
      </dgm:t>
    </dgm:pt>
    <dgm:pt modelId="{D099942C-190A-4837-96F2-933E8AFF83D4}">
      <dgm:prSet phldrT="[Text]"/>
      <dgm:spPr/>
      <dgm:t>
        <a:bodyPr/>
        <a:lstStyle/>
        <a:p>
          <a:r>
            <a:rPr lang="cs-CZ" dirty="0" smtClean="0"/>
            <a:t>NE</a:t>
          </a:r>
          <a:endParaRPr lang="cs-CZ" dirty="0"/>
        </a:p>
      </dgm:t>
    </dgm:pt>
    <dgm:pt modelId="{418A448D-8EE3-4507-BE78-46A6BA8AC553}" type="parTrans" cxnId="{66234CFC-4F62-4640-A6F1-C5F130B5BE41}">
      <dgm:prSet/>
      <dgm:spPr/>
      <dgm:t>
        <a:bodyPr/>
        <a:lstStyle/>
        <a:p>
          <a:endParaRPr lang="cs-CZ"/>
        </a:p>
      </dgm:t>
    </dgm:pt>
    <dgm:pt modelId="{5842F789-6507-4CDD-B79C-FD8D9A7854DE}" type="sibTrans" cxnId="{66234CFC-4F62-4640-A6F1-C5F130B5BE41}">
      <dgm:prSet/>
      <dgm:spPr/>
      <dgm:t>
        <a:bodyPr/>
        <a:lstStyle/>
        <a:p>
          <a:endParaRPr lang="cs-CZ"/>
        </a:p>
      </dgm:t>
    </dgm:pt>
    <dgm:pt modelId="{6E7C1B93-DD89-4D6A-8C55-52012908791E}">
      <dgm:prSet phldrT="[Text]"/>
      <dgm:spPr/>
      <dgm:t>
        <a:bodyPr/>
        <a:lstStyle/>
        <a:p>
          <a:r>
            <a:rPr lang="cs-CZ" dirty="0" smtClean="0"/>
            <a:t>10. </a:t>
          </a:r>
          <a:endParaRPr lang="cs-CZ" dirty="0"/>
        </a:p>
      </dgm:t>
    </dgm:pt>
    <dgm:pt modelId="{2BCE9FA0-908D-48EB-A232-218A1D884C07}" type="parTrans" cxnId="{EB2BDD57-E03B-4594-8533-0B0C70F2DE6E}">
      <dgm:prSet/>
      <dgm:spPr/>
      <dgm:t>
        <a:bodyPr/>
        <a:lstStyle/>
        <a:p>
          <a:endParaRPr lang="cs-CZ"/>
        </a:p>
      </dgm:t>
    </dgm:pt>
    <dgm:pt modelId="{05169CAB-9D12-4C27-80A5-0BC3439ABD4A}" type="sibTrans" cxnId="{EB2BDD57-E03B-4594-8533-0B0C70F2DE6E}">
      <dgm:prSet/>
      <dgm:spPr/>
      <dgm:t>
        <a:bodyPr/>
        <a:lstStyle/>
        <a:p>
          <a:endParaRPr lang="cs-CZ"/>
        </a:p>
      </dgm:t>
    </dgm:pt>
    <dgm:pt modelId="{51AD6E01-63DC-4F8F-9CF4-C59E676C06F2}" type="pres">
      <dgm:prSet presAssocID="{7AD481BC-9B50-4DD7-B72B-DB32D970665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B4757BC-02FB-4B13-B4B0-1A73A858B83A}" type="pres">
      <dgm:prSet presAssocID="{7AD481BC-9B50-4DD7-B72B-DB32D970665F}" presName="dummy" presStyleCnt="0"/>
      <dgm:spPr/>
    </dgm:pt>
    <dgm:pt modelId="{D1B1909D-AE6B-4CD6-9BDA-888A8BCACEDD}" type="pres">
      <dgm:prSet presAssocID="{7AD481BC-9B50-4DD7-B72B-DB32D970665F}" presName="linH" presStyleCnt="0"/>
      <dgm:spPr/>
    </dgm:pt>
    <dgm:pt modelId="{A7BB542A-2023-49CE-ADDA-0ECEDBB1FEA2}" type="pres">
      <dgm:prSet presAssocID="{7AD481BC-9B50-4DD7-B72B-DB32D970665F}" presName="padding1" presStyleCnt="0"/>
      <dgm:spPr/>
    </dgm:pt>
    <dgm:pt modelId="{56F7E3EA-293D-4E96-8AFD-76D48AE4EA15}" type="pres">
      <dgm:prSet presAssocID="{FA7ED773-C9B0-414F-A9D8-03E5B3BA99D5}" presName="linV" presStyleCnt="0"/>
      <dgm:spPr/>
    </dgm:pt>
    <dgm:pt modelId="{5D6E70CD-F4B9-4DC6-BE3E-E16A5BF00D61}" type="pres">
      <dgm:prSet presAssocID="{FA7ED773-C9B0-414F-A9D8-03E5B3BA99D5}" presName="spVertical1" presStyleCnt="0"/>
      <dgm:spPr/>
    </dgm:pt>
    <dgm:pt modelId="{93E569B6-241D-4C74-AE3A-00F1662966D9}" type="pres">
      <dgm:prSet presAssocID="{FA7ED773-C9B0-414F-A9D8-03E5B3BA99D5}" presName="parTx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02ACE4-C0F2-4C63-96E3-F2EC07129EAF}" type="pres">
      <dgm:prSet presAssocID="{FA7ED773-C9B0-414F-A9D8-03E5B3BA99D5}" presName="spVertical2" presStyleCnt="0"/>
      <dgm:spPr/>
    </dgm:pt>
    <dgm:pt modelId="{F5EB7024-B7F5-46DB-A0E6-588F9A71B040}" type="pres">
      <dgm:prSet presAssocID="{FA7ED773-C9B0-414F-A9D8-03E5B3BA99D5}" presName="spVertical3" presStyleCnt="0"/>
      <dgm:spPr/>
    </dgm:pt>
    <dgm:pt modelId="{352AC629-9D22-45EE-A1CC-95504F753B2A}" type="pres">
      <dgm:prSet presAssocID="{30E10128-E52E-4793-9231-D7D4D8A37427}" presName="space" presStyleCnt="0"/>
      <dgm:spPr/>
    </dgm:pt>
    <dgm:pt modelId="{EDCC0D87-FD44-464E-B4EC-6292A71F4C18}" type="pres">
      <dgm:prSet presAssocID="{D099942C-190A-4837-96F2-933E8AFF83D4}" presName="linV" presStyleCnt="0"/>
      <dgm:spPr/>
    </dgm:pt>
    <dgm:pt modelId="{9B991E19-4791-4B12-98FD-D9E2B5BF792D}" type="pres">
      <dgm:prSet presAssocID="{D099942C-190A-4837-96F2-933E8AFF83D4}" presName="spVertical1" presStyleCnt="0"/>
      <dgm:spPr/>
    </dgm:pt>
    <dgm:pt modelId="{80A1BB09-1FF3-4EF1-A2A4-4E556093D274}" type="pres">
      <dgm:prSet presAssocID="{D099942C-190A-4837-96F2-933E8AFF83D4}" presName="parTx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622E4-99E0-400A-9F9A-D16A38071AD0}" type="pres">
      <dgm:prSet presAssocID="{D099942C-190A-4837-96F2-933E8AFF83D4}" presName="spVertical2" presStyleCnt="0"/>
      <dgm:spPr/>
    </dgm:pt>
    <dgm:pt modelId="{D195F1BA-98B0-4ADC-9924-4EDE190CDE96}" type="pres">
      <dgm:prSet presAssocID="{D099942C-190A-4837-96F2-933E8AFF83D4}" presName="spVertical3" presStyleCnt="0"/>
      <dgm:spPr/>
    </dgm:pt>
    <dgm:pt modelId="{D6F5ED29-3247-4B09-A22B-367C827F3E7F}" type="pres">
      <dgm:prSet presAssocID="{5842F789-6507-4CDD-B79C-FD8D9A7854DE}" presName="space" presStyleCnt="0"/>
      <dgm:spPr/>
    </dgm:pt>
    <dgm:pt modelId="{C5A8FD56-F445-487A-BC41-701C3D387004}" type="pres">
      <dgm:prSet presAssocID="{6E7C1B93-DD89-4D6A-8C55-52012908791E}" presName="linV" presStyleCnt="0"/>
      <dgm:spPr/>
    </dgm:pt>
    <dgm:pt modelId="{BFBA9B91-B3E0-4B80-A20B-622BBAD101E8}" type="pres">
      <dgm:prSet presAssocID="{6E7C1B93-DD89-4D6A-8C55-52012908791E}" presName="spVertical1" presStyleCnt="0"/>
      <dgm:spPr/>
    </dgm:pt>
    <dgm:pt modelId="{31B1165C-172C-480D-B147-72DE1C913A7E}" type="pres">
      <dgm:prSet presAssocID="{6E7C1B93-DD89-4D6A-8C55-52012908791E}" presName="parTx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05978-4B62-4DA3-8AB8-5B3F0FE992AE}" type="pres">
      <dgm:prSet presAssocID="{6E7C1B93-DD89-4D6A-8C55-52012908791E}" presName="spVertical2" presStyleCnt="0"/>
      <dgm:spPr/>
    </dgm:pt>
    <dgm:pt modelId="{19B538FA-E3EB-47A7-9878-ABD9C7533CCB}" type="pres">
      <dgm:prSet presAssocID="{6E7C1B93-DD89-4D6A-8C55-52012908791E}" presName="spVertical3" presStyleCnt="0"/>
      <dgm:spPr/>
    </dgm:pt>
    <dgm:pt modelId="{AFCB4EEF-0A9E-4702-B5CF-91FFDB9FEA4C}" type="pres">
      <dgm:prSet presAssocID="{7AD481BC-9B50-4DD7-B72B-DB32D970665F}" presName="padding2" presStyleCnt="0"/>
      <dgm:spPr/>
    </dgm:pt>
    <dgm:pt modelId="{4E755614-9CDA-44E2-BD6C-A5B8D77C82CA}" type="pres">
      <dgm:prSet presAssocID="{7AD481BC-9B50-4DD7-B72B-DB32D970665F}" presName="negArrow" presStyleCnt="0"/>
      <dgm:spPr/>
    </dgm:pt>
    <dgm:pt modelId="{55323368-F0F0-4E49-8C60-226CDFFD7E6F}" type="pres">
      <dgm:prSet presAssocID="{7AD481BC-9B50-4DD7-B72B-DB32D970665F}" presName="backgroundArrow" presStyleLbl="node1" presStyleIdx="0" presStyleCnt="1"/>
      <dgm:spPr/>
    </dgm:pt>
  </dgm:ptLst>
  <dgm:cxnLst>
    <dgm:cxn modelId="{E982F2D2-B9F2-4EA0-A558-11F0653BEA04}" srcId="{7AD481BC-9B50-4DD7-B72B-DB32D970665F}" destId="{FA7ED773-C9B0-414F-A9D8-03E5B3BA99D5}" srcOrd="0" destOrd="0" parTransId="{03C93D1D-D651-4242-9FFE-6CF5C9BB0A37}" sibTransId="{30E10128-E52E-4793-9231-D7D4D8A37427}"/>
    <dgm:cxn modelId="{48DE0E08-72FC-4EF4-9B5F-F20AA1A682F6}" type="presOf" srcId="{7AD481BC-9B50-4DD7-B72B-DB32D970665F}" destId="{51AD6E01-63DC-4F8F-9CF4-C59E676C06F2}" srcOrd="0" destOrd="0" presId="urn:microsoft.com/office/officeart/2005/8/layout/hProcess3"/>
    <dgm:cxn modelId="{61E47946-55CC-494C-A7FA-F00925C1D625}" type="presOf" srcId="{FA7ED773-C9B0-414F-A9D8-03E5B3BA99D5}" destId="{93E569B6-241D-4C74-AE3A-00F1662966D9}" srcOrd="0" destOrd="0" presId="urn:microsoft.com/office/officeart/2005/8/layout/hProcess3"/>
    <dgm:cxn modelId="{D9941FA5-CC3F-4B62-ABC9-A1E8140AC1B5}" type="presOf" srcId="{D099942C-190A-4837-96F2-933E8AFF83D4}" destId="{80A1BB09-1FF3-4EF1-A2A4-4E556093D274}" srcOrd="0" destOrd="0" presId="urn:microsoft.com/office/officeart/2005/8/layout/hProcess3"/>
    <dgm:cxn modelId="{EB2BDD57-E03B-4594-8533-0B0C70F2DE6E}" srcId="{7AD481BC-9B50-4DD7-B72B-DB32D970665F}" destId="{6E7C1B93-DD89-4D6A-8C55-52012908791E}" srcOrd="2" destOrd="0" parTransId="{2BCE9FA0-908D-48EB-A232-218A1D884C07}" sibTransId="{05169CAB-9D12-4C27-80A5-0BC3439ABD4A}"/>
    <dgm:cxn modelId="{30F6BF3F-6AD4-41FE-93C2-D4EF00A5D87F}" type="presOf" srcId="{6E7C1B93-DD89-4D6A-8C55-52012908791E}" destId="{31B1165C-172C-480D-B147-72DE1C913A7E}" srcOrd="0" destOrd="0" presId="urn:microsoft.com/office/officeart/2005/8/layout/hProcess3"/>
    <dgm:cxn modelId="{66234CFC-4F62-4640-A6F1-C5F130B5BE41}" srcId="{7AD481BC-9B50-4DD7-B72B-DB32D970665F}" destId="{D099942C-190A-4837-96F2-933E8AFF83D4}" srcOrd="1" destOrd="0" parTransId="{418A448D-8EE3-4507-BE78-46A6BA8AC553}" sibTransId="{5842F789-6507-4CDD-B79C-FD8D9A7854DE}"/>
    <dgm:cxn modelId="{C8DDF7CB-5408-4853-A6FF-C065775CD11E}" type="presParOf" srcId="{51AD6E01-63DC-4F8F-9CF4-C59E676C06F2}" destId="{0B4757BC-02FB-4B13-B4B0-1A73A858B83A}" srcOrd="0" destOrd="0" presId="urn:microsoft.com/office/officeart/2005/8/layout/hProcess3"/>
    <dgm:cxn modelId="{7D5F561F-4BB7-4D93-A539-D6520A61B260}" type="presParOf" srcId="{51AD6E01-63DC-4F8F-9CF4-C59E676C06F2}" destId="{D1B1909D-AE6B-4CD6-9BDA-888A8BCACEDD}" srcOrd="1" destOrd="0" presId="urn:microsoft.com/office/officeart/2005/8/layout/hProcess3"/>
    <dgm:cxn modelId="{3F47DF3B-240F-429D-AC00-C0DEB773EAA3}" type="presParOf" srcId="{D1B1909D-AE6B-4CD6-9BDA-888A8BCACEDD}" destId="{A7BB542A-2023-49CE-ADDA-0ECEDBB1FEA2}" srcOrd="0" destOrd="0" presId="urn:microsoft.com/office/officeart/2005/8/layout/hProcess3"/>
    <dgm:cxn modelId="{403AF6DA-91F0-453B-8422-4D063FEC77E0}" type="presParOf" srcId="{D1B1909D-AE6B-4CD6-9BDA-888A8BCACEDD}" destId="{56F7E3EA-293D-4E96-8AFD-76D48AE4EA15}" srcOrd="1" destOrd="0" presId="urn:microsoft.com/office/officeart/2005/8/layout/hProcess3"/>
    <dgm:cxn modelId="{5AC64379-DEEE-4BF3-AEBC-37AE5B5AF4B6}" type="presParOf" srcId="{56F7E3EA-293D-4E96-8AFD-76D48AE4EA15}" destId="{5D6E70CD-F4B9-4DC6-BE3E-E16A5BF00D61}" srcOrd="0" destOrd="0" presId="urn:microsoft.com/office/officeart/2005/8/layout/hProcess3"/>
    <dgm:cxn modelId="{73F42171-1FE9-472D-8C9E-AD0C8BCBF871}" type="presParOf" srcId="{56F7E3EA-293D-4E96-8AFD-76D48AE4EA15}" destId="{93E569B6-241D-4C74-AE3A-00F1662966D9}" srcOrd="1" destOrd="0" presId="urn:microsoft.com/office/officeart/2005/8/layout/hProcess3"/>
    <dgm:cxn modelId="{126C19EA-ACCF-4433-835B-F5C989600279}" type="presParOf" srcId="{56F7E3EA-293D-4E96-8AFD-76D48AE4EA15}" destId="{8E02ACE4-C0F2-4C63-96E3-F2EC07129EAF}" srcOrd="2" destOrd="0" presId="urn:microsoft.com/office/officeart/2005/8/layout/hProcess3"/>
    <dgm:cxn modelId="{AD8588E9-9EA8-4C10-A1A9-423B5F128882}" type="presParOf" srcId="{56F7E3EA-293D-4E96-8AFD-76D48AE4EA15}" destId="{F5EB7024-B7F5-46DB-A0E6-588F9A71B040}" srcOrd="3" destOrd="0" presId="urn:microsoft.com/office/officeart/2005/8/layout/hProcess3"/>
    <dgm:cxn modelId="{A55673A8-ADD9-4FF9-9B6D-D27C8DFE31F7}" type="presParOf" srcId="{D1B1909D-AE6B-4CD6-9BDA-888A8BCACEDD}" destId="{352AC629-9D22-45EE-A1CC-95504F753B2A}" srcOrd="2" destOrd="0" presId="urn:microsoft.com/office/officeart/2005/8/layout/hProcess3"/>
    <dgm:cxn modelId="{7C46B01F-EF8B-43A7-A11A-0218F65F9117}" type="presParOf" srcId="{D1B1909D-AE6B-4CD6-9BDA-888A8BCACEDD}" destId="{EDCC0D87-FD44-464E-B4EC-6292A71F4C18}" srcOrd="3" destOrd="0" presId="urn:microsoft.com/office/officeart/2005/8/layout/hProcess3"/>
    <dgm:cxn modelId="{62307E0D-8DD5-4338-9AB9-76F35AE03356}" type="presParOf" srcId="{EDCC0D87-FD44-464E-B4EC-6292A71F4C18}" destId="{9B991E19-4791-4B12-98FD-D9E2B5BF792D}" srcOrd="0" destOrd="0" presId="urn:microsoft.com/office/officeart/2005/8/layout/hProcess3"/>
    <dgm:cxn modelId="{812B6C1E-B24A-43AA-8201-1B38B50E9FC0}" type="presParOf" srcId="{EDCC0D87-FD44-464E-B4EC-6292A71F4C18}" destId="{80A1BB09-1FF3-4EF1-A2A4-4E556093D274}" srcOrd="1" destOrd="0" presId="urn:microsoft.com/office/officeart/2005/8/layout/hProcess3"/>
    <dgm:cxn modelId="{49BBE815-78A2-4F6A-AE43-3E6FCCDC0B27}" type="presParOf" srcId="{EDCC0D87-FD44-464E-B4EC-6292A71F4C18}" destId="{A27622E4-99E0-400A-9F9A-D16A38071AD0}" srcOrd="2" destOrd="0" presId="urn:microsoft.com/office/officeart/2005/8/layout/hProcess3"/>
    <dgm:cxn modelId="{C7B3A1A0-1A4B-42C1-B6BD-0C9C4AF0BB1A}" type="presParOf" srcId="{EDCC0D87-FD44-464E-B4EC-6292A71F4C18}" destId="{D195F1BA-98B0-4ADC-9924-4EDE190CDE96}" srcOrd="3" destOrd="0" presId="urn:microsoft.com/office/officeart/2005/8/layout/hProcess3"/>
    <dgm:cxn modelId="{952C4186-3AB1-45F5-981F-29F18B50CDBA}" type="presParOf" srcId="{D1B1909D-AE6B-4CD6-9BDA-888A8BCACEDD}" destId="{D6F5ED29-3247-4B09-A22B-367C827F3E7F}" srcOrd="4" destOrd="0" presId="urn:microsoft.com/office/officeart/2005/8/layout/hProcess3"/>
    <dgm:cxn modelId="{5A8C1F7A-7B20-4242-B0B9-E4A5ED3358A7}" type="presParOf" srcId="{D1B1909D-AE6B-4CD6-9BDA-888A8BCACEDD}" destId="{C5A8FD56-F445-487A-BC41-701C3D387004}" srcOrd="5" destOrd="0" presId="urn:microsoft.com/office/officeart/2005/8/layout/hProcess3"/>
    <dgm:cxn modelId="{5B5191B1-2DF1-4395-A7DE-E9F6F29A42E4}" type="presParOf" srcId="{C5A8FD56-F445-487A-BC41-701C3D387004}" destId="{BFBA9B91-B3E0-4B80-A20B-622BBAD101E8}" srcOrd="0" destOrd="0" presId="urn:microsoft.com/office/officeart/2005/8/layout/hProcess3"/>
    <dgm:cxn modelId="{15CEAE79-6DE7-4024-A000-92E99262182B}" type="presParOf" srcId="{C5A8FD56-F445-487A-BC41-701C3D387004}" destId="{31B1165C-172C-480D-B147-72DE1C913A7E}" srcOrd="1" destOrd="0" presId="urn:microsoft.com/office/officeart/2005/8/layout/hProcess3"/>
    <dgm:cxn modelId="{C2C86927-3030-42A2-B3B6-99A6272C2A7F}" type="presParOf" srcId="{C5A8FD56-F445-487A-BC41-701C3D387004}" destId="{FC405978-4B62-4DA3-8AB8-5B3F0FE992AE}" srcOrd="2" destOrd="0" presId="urn:microsoft.com/office/officeart/2005/8/layout/hProcess3"/>
    <dgm:cxn modelId="{5CF89531-2DD1-4514-BA28-6D8717ACD4D9}" type="presParOf" srcId="{C5A8FD56-F445-487A-BC41-701C3D387004}" destId="{19B538FA-E3EB-47A7-9878-ABD9C7533CCB}" srcOrd="3" destOrd="0" presId="urn:microsoft.com/office/officeart/2005/8/layout/hProcess3"/>
    <dgm:cxn modelId="{48D363D7-47F2-4C6E-9E3C-25F59430BC86}" type="presParOf" srcId="{D1B1909D-AE6B-4CD6-9BDA-888A8BCACEDD}" destId="{AFCB4EEF-0A9E-4702-B5CF-91FFDB9FEA4C}" srcOrd="6" destOrd="0" presId="urn:microsoft.com/office/officeart/2005/8/layout/hProcess3"/>
    <dgm:cxn modelId="{6B9CA214-9F3B-4658-96D0-737368B6D8A3}" type="presParOf" srcId="{D1B1909D-AE6B-4CD6-9BDA-888A8BCACEDD}" destId="{4E755614-9CDA-44E2-BD6C-A5B8D77C82CA}" srcOrd="7" destOrd="0" presId="urn:microsoft.com/office/officeart/2005/8/layout/hProcess3"/>
    <dgm:cxn modelId="{6FF310DB-B740-4D96-8212-3A1AA89D848F}" type="presParOf" srcId="{D1B1909D-AE6B-4CD6-9BDA-888A8BCACEDD}" destId="{55323368-F0F0-4E49-8C60-226CDFFD7E6F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xmlns="" relId="rId3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23368-F0F0-4E49-8C60-226CDFFD7E6F}">
      <dsp:nvSpPr>
        <dsp:cNvPr id="0" name=""/>
        <dsp:cNvSpPr/>
      </dsp:nvSpPr>
      <dsp:spPr>
        <a:xfrm>
          <a:off x="0" y="32066"/>
          <a:ext cx="1976462" cy="936000"/>
        </a:xfrm>
        <a:prstGeom prst="lef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165C-172C-480D-B147-72DE1C913A7E}">
      <dsp:nvSpPr>
        <dsp:cNvPr id="0" name=""/>
        <dsp:cNvSpPr/>
      </dsp:nvSpPr>
      <dsp:spPr>
        <a:xfrm>
          <a:off x="197646" y="266066"/>
          <a:ext cx="736347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1. </a:t>
          </a:r>
          <a:endParaRPr lang="cs-CZ" sz="1300" kern="1200" dirty="0"/>
        </a:p>
      </dsp:txBody>
      <dsp:txXfrm>
        <a:off x="197646" y="266066"/>
        <a:ext cx="736347" cy="468000"/>
      </dsp:txXfrm>
    </dsp:sp>
    <dsp:sp modelId="{80A1BB09-1FF3-4EF1-A2A4-4E556093D274}">
      <dsp:nvSpPr>
        <dsp:cNvPr id="0" name=""/>
        <dsp:cNvSpPr/>
      </dsp:nvSpPr>
      <dsp:spPr>
        <a:xfrm>
          <a:off x="1081263" y="266066"/>
          <a:ext cx="736347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ANO</a:t>
          </a:r>
          <a:endParaRPr lang="cs-CZ" sz="1300" kern="1200" dirty="0"/>
        </a:p>
      </dsp:txBody>
      <dsp:txXfrm>
        <a:off x="1081263" y="266066"/>
        <a:ext cx="736347" cy="46800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23368-F0F0-4E49-8C60-226CDFFD7E6F}">
      <dsp:nvSpPr>
        <dsp:cNvPr id="0" name=""/>
        <dsp:cNvSpPr/>
      </dsp:nvSpPr>
      <dsp:spPr>
        <a:xfrm>
          <a:off x="0" y="32066"/>
          <a:ext cx="1976462" cy="936000"/>
        </a:xfrm>
        <a:prstGeom prst="leftArrow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165C-172C-480D-B147-72DE1C913A7E}">
      <dsp:nvSpPr>
        <dsp:cNvPr id="0" name=""/>
        <dsp:cNvSpPr/>
      </dsp:nvSpPr>
      <dsp:spPr>
        <a:xfrm>
          <a:off x="197646" y="266066"/>
          <a:ext cx="476261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2. </a:t>
          </a:r>
          <a:endParaRPr lang="cs-CZ" sz="1300" kern="1200" dirty="0"/>
        </a:p>
      </dsp:txBody>
      <dsp:txXfrm>
        <a:off x="197646" y="266066"/>
        <a:ext cx="476261" cy="468000"/>
      </dsp:txXfrm>
    </dsp:sp>
    <dsp:sp modelId="{80A1BB09-1FF3-4EF1-A2A4-4E556093D274}">
      <dsp:nvSpPr>
        <dsp:cNvPr id="0" name=""/>
        <dsp:cNvSpPr/>
      </dsp:nvSpPr>
      <dsp:spPr>
        <a:xfrm>
          <a:off x="769160" y="266066"/>
          <a:ext cx="476261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NE</a:t>
          </a:r>
          <a:endParaRPr lang="cs-CZ" sz="1300" kern="1200" dirty="0"/>
        </a:p>
      </dsp:txBody>
      <dsp:txXfrm>
        <a:off x="769160" y="266066"/>
        <a:ext cx="476261" cy="468000"/>
      </dsp:txXfrm>
    </dsp:sp>
    <dsp:sp modelId="{93E569B6-241D-4C74-AE3A-00F1662966D9}">
      <dsp:nvSpPr>
        <dsp:cNvPr id="0" name=""/>
        <dsp:cNvSpPr/>
      </dsp:nvSpPr>
      <dsp:spPr>
        <a:xfrm>
          <a:off x="1340674" y="266066"/>
          <a:ext cx="476261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 smtClean="0"/>
        </a:p>
      </dsp:txBody>
      <dsp:txXfrm>
        <a:off x="1340674" y="266066"/>
        <a:ext cx="476261" cy="46800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23368-F0F0-4E49-8C60-226CDFFD7E6F}">
      <dsp:nvSpPr>
        <dsp:cNvPr id="0" name=""/>
        <dsp:cNvSpPr/>
      </dsp:nvSpPr>
      <dsp:spPr>
        <a:xfrm>
          <a:off x="0" y="32066"/>
          <a:ext cx="1976462" cy="936000"/>
        </a:xfrm>
        <a:prstGeom prst="lef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165C-172C-480D-B147-72DE1C913A7E}">
      <dsp:nvSpPr>
        <dsp:cNvPr id="0" name=""/>
        <dsp:cNvSpPr/>
      </dsp:nvSpPr>
      <dsp:spPr>
        <a:xfrm>
          <a:off x="197646" y="266066"/>
          <a:ext cx="736347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3. </a:t>
          </a:r>
          <a:endParaRPr lang="cs-CZ" sz="1300" kern="1200" dirty="0"/>
        </a:p>
      </dsp:txBody>
      <dsp:txXfrm>
        <a:off x="197646" y="266066"/>
        <a:ext cx="736347" cy="468000"/>
      </dsp:txXfrm>
    </dsp:sp>
    <dsp:sp modelId="{80A1BB09-1FF3-4EF1-A2A4-4E556093D274}">
      <dsp:nvSpPr>
        <dsp:cNvPr id="0" name=""/>
        <dsp:cNvSpPr/>
      </dsp:nvSpPr>
      <dsp:spPr>
        <a:xfrm>
          <a:off x="1081263" y="266066"/>
          <a:ext cx="736347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ANO</a:t>
          </a:r>
          <a:endParaRPr lang="cs-CZ" sz="1300" kern="1200" dirty="0"/>
        </a:p>
      </dsp:txBody>
      <dsp:txXfrm>
        <a:off x="1081263" y="266066"/>
        <a:ext cx="736347" cy="46800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23368-F0F0-4E49-8C60-226CDFFD7E6F}">
      <dsp:nvSpPr>
        <dsp:cNvPr id="0" name=""/>
        <dsp:cNvSpPr/>
      </dsp:nvSpPr>
      <dsp:spPr>
        <a:xfrm>
          <a:off x="0" y="32066"/>
          <a:ext cx="1976462" cy="936000"/>
        </a:xfrm>
        <a:prstGeom prst="lef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165C-172C-480D-B147-72DE1C913A7E}">
      <dsp:nvSpPr>
        <dsp:cNvPr id="0" name=""/>
        <dsp:cNvSpPr/>
      </dsp:nvSpPr>
      <dsp:spPr>
        <a:xfrm>
          <a:off x="197646" y="266066"/>
          <a:ext cx="736347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5. </a:t>
          </a:r>
          <a:endParaRPr lang="cs-CZ" sz="1300" kern="1200" dirty="0"/>
        </a:p>
      </dsp:txBody>
      <dsp:txXfrm>
        <a:off x="197646" y="266066"/>
        <a:ext cx="736347" cy="468000"/>
      </dsp:txXfrm>
    </dsp:sp>
    <dsp:sp modelId="{80A1BB09-1FF3-4EF1-A2A4-4E556093D274}">
      <dsp:nvSpPr>
        <dsp:cNvPr id="0" name=""/>
        <dsp:cNvSpPr/>
      </dsp:nvSpPr>
      <dsp:spPr>
        <a:xfrm>
          <a:off x="1081263" y="266066"/>
          <a:ext cx="736347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ANO</a:t>
          </a:r>
          <a:endParaRPr lang="cs-CZ" sz="1300" kern="1200" dirty="0"/>
        </a:p>
      </dsp:txBody>
      <dsp:txXfrm>
        <a:off x="1081263" y="266066"/>
        <a:ext cx="736347" cy="46800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23368-F0F0-4E49-8C60-226CDFFD7E6F}">
      <dsp:nvSpPr>
        <dsp:cNvPr id="0" name=""/>
        <dsp:cNvSpPr/>
      </dsp:nvSpPr>
      <dsp:spPr>
        <a:xfrm>
          <a:off x="0" y="32066"/>
          <a:ext cx="1976462" cy="936000"/>
        </a:xfrm>
        <a:prstGeom prst="lef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165C-172C-480D-B147-72DE1C913A7E}">
      <dsp:nvSpPr>
        <dsp:cNvPr id="0" name=""/>
        <dsp:cNvSpPr/>
      </dsp:nvSpPr>
      <dsp:spPr>
        <a:xfrm>
          <a:off x="197646" y="266066"/>
          <a:ext cx="736347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4. </a:t>
          </a:r>
          <a:endParaRPr lang="cs-CZ" sz="1300" kern="1200" dirty="0"/>
        </a:p>
      </dsp:txBody>
      <dsp:txXfrm>
        <a:off x="197646" y="266066"/>
        <a:ext cx="736347" cy="468000"/>
      </dsp:txXfrm>
    </dsp:sp>
    <dsp:sp modelId="{80A1BB09-1FF3-4EF1-A2A4-4E556093D274}">
      <dsp:nvSpPr>
        <dsp:cNvPr id="0" name=""/>
        <dsp:cNvSpPr/>
      </dsp:nvSpPr>
      <dsp:spPr>
        <a:xfrm>
          <a:off x="1081263" y="266066"/>
          <a:ext cx="736347" cy="46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32080" rIns="0" bIns="13208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ANO</a:t>
          </a:r>
          <a:endParaRPr lang="cs-CZ" sz="1300" kern="1200" dirty="0"/>
        </a:p>
      </dsp:txBody>
      <dsp:txXfrm>
        <a:off x="1081263" y="266066"/>
        <a:ext cx="736347" cy="468000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23368-F0F0-4E49-8C60-226CDFFD7E6F}">
      <dsp:nvSpPr>
        <dsp:cNvPr id="0" name=""/>
        <dsp:cNvSpPr/>
      </dsp:nvSpPr>
      <dsp:spPr>
        <a:xfrm>
          <a:off x="0" y="66380"/>
          <a:ext cx="1976462" cy="648000"/>
        </a:xfrm>
        <a:prstGeom prst="lef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165C-172C-480D-B147-72DE1C913A7E}">
      <dsp:nvSpPr>
        <dsp:cNvPr id="0" name=""/>
        <dsp:cNvSpPr/>
      </dsp:nvSpPr>
      <dsp:spPr>
        <a:xfrm>
          <a:off x="178594" y="195189"/>
          <a:ext cx="745033" cy="32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9144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6. </a:t>
          </a:r>
          <a:endParaRPr lang="cs-CZ" sz="900" kern="1200" dirty="0"/>
        </a:p>
      </dsp:txBody>
      <dsp:txXfrm>
        <a:off x="178594" y="195189"/>
        <a:ext cx="745033" cy="324000"/>
      </dsp:txXfrm>
    </dsp:sp>
    <dsp:sp modelId="{80A1BB09-1FF3-4EF1-A2A4-4E556093D274}">
      <dsp:nvSpPr>
        <dsp:cNvPr id="0" name=""/>
        <dsp:cNvSpPr/>
      </dsp:nvSpPr>
      <dsp:spPr>
        <a:xfrm>
          <a:off x="1072635" y="195189"/>
          <a:ext cx="745033" cy="324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91440" rIns="0" bIns="9144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ANO</a:t>
          </a:r>
          <a:endParaRPr lang="cs-CZ" sz="900" kern="1200" dirty="0"/>
        </a:p>
      </dsp:txBody>
      <dsp:txXfrm>
        <a:off x="1072635" y="195189"/>
        <a:ext cx="745033" cy="324000"/>
      </dsp:txXfrm>
    </dsp:sp>
  </dsp:spTree>
</dsp:drawing>
</file>

<file path=ppt/diagrams/drawing7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23368-F0F0-4E49-8C60-226CDFFD7E6F}">
      <dsp:nvSpPr>
        <dsp:cNvPr id="0" name=""/>
        <dsp:cNvSpPr/>
      </dsp:nvSpPr>
      <dsp:spPr>
        <a:xfrm>
          <a:off x="0" y="32909"/>
          <a:ext cx="1976462" cy="720000"/>
        </a:xfrm>
        <a:prstGeom prst="lef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165C-172C-480D-B147-72DE1C913A7E}">
      <dsp:nvSpPr>
        <dsp:cNvPr id="0" name=""/>
        <dsp:cNvSpPr/>
      </dsp:nvSpPr>
      <dsp:spPr>
        <a:xfrm>
          <a:off x="196454" y="212909"/>
          <a:ext cx="736347" cy="3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7. </a:t>
          </a:r>
          <a:endParaRPr lang="cs-CZ" sz="1000" kern="1200" dirty="0"/>
        </a:p>
      </dsp:txBody>
      <dsp:txXfrm>
        <a:off x="196454" y="212909"/>
        <a:ext cx="736347" cy="360000"/>
      </dsp:txXfrm>
    </dsp:sp>
    <dsp:sp modelId="{80A1BB09-1FF3-4EF1-A2A4-4E556093D274}">
      <dsp:nvSpPr>
        <dsp:cNvPr id="0" name=""/>
        <dsp:cNvSpPr/>
      </dsp:nvSpPr>
      <dsp:spPr>
        <a:xfrm>
          <a:off x="1080071" y="212909"/>
          <a:ext cx="736347" cy="3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ANO</a:t>
          </a:r>
          <a:endParaRPr lang="cs-CZ" sz="1000" kern="1200" dirty="0"/>
        </a:p>
      </dsp:txBody>
      <dsp:txXfrm>
        <a:off x="1080071" y="212909"/>
        <a:ext cx="736347" cy="360000"/>
      </dsp:txXfrm>
    </dsp:sp>
  </dsp:spTree>
</dsp:drawing>
</file>

<file path=ppt/diagrams/drawing8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23368-F0F0-4E49-8C60-226CDFFD7E6F}">
      <dsp:nvSpPr>
        <dsp:cNvPr id="0" name=""/>
        <dsp:cNvSpPr/>
      </dsp:nvSpPr>
      <dsp:spPr>
        <a:xfrm>
          <a:off x="0" y="32909"/>
          <a:ext cx="1976462" cy="720000"/>
        </a:xfrm>
        <a:prstGeom prst="lef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165C-172C-480D-B147-72DE1C913A7E}">
      <dsp:nvSpPr>
        <dsp:cNvPr id="0" name=""/>
        <dsp:cNvSpPr/>
      </dsp:nvSpPr>
      <dsp:spPr>
        <a:xfrm>
          <a:off x="196454" y="212909"/>
          <a:ext cx="736347" cy="3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8.  </a:t>
          </a:r>
          <a:endParaRPr lang="cs-CZ" sz="1000" kern="1200" dirty="0"/>
        </a:p>
      </dsp:txBody>
      <dsp:txXfrm>
        <a:off x="196454" y="212909"/>
        <a:ext cx="736347" cy="360000"/>
      </dsp:txXfrm>
    </dsp:sp>
    <dsp:sp modelId="{80A1BB09-1FF3-4EF1-A2A4-4E556093D274}">
      <dsp:nvSpPr>
        <dsp:cNvPr id="0" name=""/>
        <dsp:cNvSpPr/>
      </dsp:nvSpPr>
      <dsp:spPr>
        <a:xfrm>
          <a:off x="1080071" y="212909"/>
          <a:ext cx="736347" cy="3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ANO</a:t>
          </a:r>
          <a:endParaRPr lang="cs-CZ" sz="1000" kern="1200" dirty="0"/>
        </a:p>
      </dsp:txBody>
      <dsp:txXfrm>
        <a:off x="1080071" y="212909"/>
        <a:ext cx="736347" cy="360000"/>
      </dsp:txXfrm>
    </dsp:sp>
  </dsp:spTree>
</dsp:drawing>
</file>

<file path=ppt/diagrams/drawing9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23368-F0F0-4E49-8C60-226CDFFD7E6F}">
      <dsp:nvSpPr>
        <dsp:cNvPr id="0" name=""/>
        <dsp:cNvSpPr/>
      </dsp:nvSpPr>
      <dsp:spPr>
        <a:xfrm>
          <a:off x="0" y="32909"/>
          <a:ext cx="1976462" cy="720000"/>
        </a:xfrm>
        <a:prstGeom prst="leftArrow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165C-172C-480D-B147-72DE1C913A7E}">
      <dsp:nvSpPr>
        <dsp:cNvPr id="0" name=""/>
        <dsp:cNvSpPr/>
      </dsp:nvSpPr>
      <dsp:spPr>
        <a:xfrm>
          <a:off x="196454" y="212909"/>
          <a:ext cx="736347" cy="3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9.</a:t>
          </a:r>
          <a:endParaRPr lang="cs-CZ" sz="1000" kern="1200" dirty="0"/>
        </a:p>
      </dsp:txBody>
      <dsp:txXfrm>
        <a:off x="196454" y="212909"/>
        <a:ext cx="736347" cy="360000"/>
      </dsp:txXfrm>
    </dsp:sp>
    <dsp:sp modelId="{80A1BB09-1FF3-4EF1-A2A4-4E556093D274}">
      <dsp:nvSpPr>
        <dsp:cNvPr id="0" name=""/>
        <dsp:cNvSpPr/>
      </dsp:nvSpPr>
      <dsp:spPr>
        <a:xfrm>
          <a:off x="1080071" y="212909"/>
          <a:ext cx="736347" cy="3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ANO</a:t>
          </a:r>
          <a:endParaRPr lang="cs-CZ" sz="1000" kern="1200" dirty="0"/>
        </a:p>
      </dsp:txBody>
      <dsp:txXfrm>
        <a:off x="1080071" y="212909"/>
        <a:ext cx="736347" cy="360000"/>
      </dsp:txXfrm>
    </dsp:sp>
  </dsp:spTree>
</dsp:drawing>
</file>

<file path=ppt/diagrams/drawing10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323368-F0F0-4E49-8C60-226CDFFD7E6F}">
      <dsp:nvSpPr>
        <dsp:cNvPr id="0" name=""/>
        <dsp:cNvSpPr/>
      </dsp:nvSpPr>
      <dsp:spPr>
        <a:xfrm>
          <a:off x="0" y="32909"/>
          <a:ext cx="1976462" cy="720000"/>
        </a:xfrm>
        <a:prstGeom prst="leftArrow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1165C-172C-480D-B147-72DE1C913A7E}">
      <dsp:nvSpPr>
        <dsp:cNvPr id="0" name=""/>
        <dsp:cNvSpPr/>
      </dsp:nvSpPr>
      <dsp:spPr>
        <a:xfrm>
          <a:off x="196454" y="212909"/>
          <a:ext cx="476744" cy="3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10. </a:t>
          </a:r>
          <a:endParaRPr lang="cs-CZ" sz="1000" kern="1200" dirty="0"/>
        </a:p>
      </dsp:txBody>
      <dsp:txXfrm>
        <a:off x="196454" y="212909"/>
        <a:ext cx="476744" cy="360000"/>
      </dsp:txXfrm>
    </dsp:sp>
    <dsp:sp modelId="{80A1BB09-1FF3-4EF1-A2A4-4E556093D274}">
      <dsp:nvSpPr>
        <dsp:cNvPr id="0" name=""/>
        <dsp:cNvSpPr/>
      </dsp:nvSpPr>
      <dsp:spPr>
        <a:xfrm>
          <a:off x="768547" y="212909"/>
          <a:ext cx="476744" cy="3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NE</a:t>
          </a:r>
          <a:endParaRPr lang="cs-CZ" sz="1000" kern="1200" dirty="0"/>
        </a:p>
      </dsp:txBody>
      <dsp:txXfrm>
        <a:off x="768547" y="212909"/>
        <a:ext cx="476744" cy="360000"/>
      </dsp:txXfrm>
    </dsp:sp>
    <dsp:sp modelId="{93E569B6-241D-4C74-AE3A-00F1662966D9}">
      <dsp:nvSpPr>
        <dsp:cNvPr id="0" name=""/>
        <dsp:cNvSpPr/>
      </dsp:nvSpPr>
      <dsp:spPr>
        <a:xfrm>
          <a:off x="1340640" y="212909"/>
          <a:ext cx="476744" cy="36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01600" rIns="0" bIns="1016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 dirty="0" smtClean="0"/>
        </a:p>
      </dsp:txBody>
      <dsp:txXfrm>
        <a:off x="1340640" y="212909"/>
        <a:ext cx="476744" cy="36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C3B3615-6D18-4C6F-8895-DBA3E07BC2F4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10AB2E0-49CD-4982-ABDA-66C2949E20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18" Type="http://schemas.microsoft.com/office/2007/relationships/diagramDrawing" Target="../diagrams/drawing3.xml"/><Relationship Id="rId26" Type="http://schemas.openxmlformats.org/officeDocument/2006/relationships/diagramQuickStyle" Target="../diagrams/quickStyle5.xml"/><Relationship Id="rId3" Type="http://schemas.openxmlformats.org/officeDocument/2006/relationships/image" Target="../media/image4.jpeg"/><Relationship Id="rId21" Type="http://schemas.openxmlformats.org/officeDocument/2006/relationships/diagramQuickStyle" Target="../diagrams/quickStyle4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17" Type="http://schemas.openxmlformats.org/officeDocument/2006/relationships/diagramColors" Target="../diagrams/colors3.xml"/><Relationship Id="rId25" Type="http://schemas.openxmlformats.org/officeDocument/2006/relationships/diagramLayout" Target="../diagrams/layout5.xml"/><Relationship Id="rId2" Type="http://schemas.openxmlformats.org/officeDocument/2006/relationships/slide" Target="slide5.xml"/><Relationship Id="rId16" Type="http://schemas.openxmlformats.org/officeDocument/2006/relationships/diagramQuickStyle" Target="../diagrams/quickStyle3.xml"/><Relationship Id="rId20" Type="http://schemas.openxmlformats.org/officeDocument/2006/relationships/diagramLayout" Target="../diagrams/layout4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24" Type="http://schemas.openxmlformats.org/officeDocument/2006/relationships/diagramData" Target="../diagrams/data5.xml"/><Relationship Id="rId5" Type="http://schemas.openxmlformats.org/officeDocument/2006/relationships/diagramLayout" Target="../diagrams/layout1.xml"/><Relationship Id="rId15" Type="http://schemas.openxmlformats.org/officeDocument/2006/relationships/diagramLayout" Target="../diagrams/layout3.xml"/><Relationship Id="rId23" Type="http://schemas.microsoft.com/office/2007/relationships/diagramDrawing" Target="../diagrams/drawing4.xml"/><Relationship Id="rId28" Type="http://schemas.microsoft.com/office/2007/relationships/diagramDrawing" Target="../diagrams/drawing5.xml"/><Relationship Id="rId10" Type="http://schemas.openxmlformats.org/officeDocument/2006/relationships/diagramLayout" Target="../diagrams/layout2.xml"/><Relationship Id="rId19" Type="http://schemas.openxmlformats.org/officeDocument/2006/relationships/diagramData" Target="../diagrams/data4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diagramData" Target="../diagrams/data3.xml"/><Relationship Id="rId22" Type="http://schemas.openxmlformats.org/officeDocument/2006/relationships/diagramColors" Target="../diagrams/colors4.xml"/><Relationship Id="rId27" Type="http://schemas.openxmlformats.org/officeDocument/2006/relationships/diagramColors" Target="../diagrams/colors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13" Type="http://schemas.openxmlformats.org/officeDocument/2006/relationships/diagramQuickStyle" Target="../diagrams/quickStyle7.xml"/><Relationship Id="rId18" Type="http://schemas.openxmlformats.org/officeDocument/2006/relationships/diagramQuickStyle" Target="../diagrams/quickStyle8.xml"/><Relationship Id="rId26" Type="http://schemas.openxmlformats.org/officeDocument/2006/relationships/diagramData" Target="../diagrams/data10.xml"/><Relationship Id="rId3" Type="http://schemas.openxmlformats.org/officeDocument/2006/relationships/image" Target="../media/image5.jpeg"/><Relationship Id="rId21" Type="http://schemas.openxmlformats.org/officeDocument/2006/relationships/diagramData" Target="../diagrams/data9.xml"/><Relationship Id="rId7" Type="http://schemas.openxmlformats.org/officeDocument/2006/relationships/diagramLayout" Target="../diagrams/layout6.xml"/><Relationship Id="rId12" Type="http://schemas.openxmlformats.org/officeDocument/2006/relationships/diagramLayout" Target="../diagrams/layout7.xml"/><Relationship Id="rId17" Type="http://schemas.openxmlformats.org/officeDocument/2006/relationships/diagramLayout" Target="../diagrams/layout8.xml"/><Relationship Id="rId25" Type="http://schemas.microsoft.com/office/2007/relationships/diagramDrawing" Target="../diagrams/drawing9.xml"/><Relationship Id="rId2" Type="http://schemas.openxmlformats.org/officeDocument/2006/relationships/slide" Target="slide5.xml"/><Relationship Id="rId16" Type="http://schemas.openxmlformats.org/officeDocument/2006/relationships/diagramData" Target="../diagrams/data8.xml"/><Relationship Id="rId20" Type="http://schemas.microsoft.com/office/2007/relationships/diagramDrawing" Target="../diagrams/drawing8.xml"/><Relationship Id="rId29" Type="http://schemas.openxmlformats.org/officeDocument/2006/relationships/diagramColors" Target="../diagrams/colors10.xml"/><Relationship Id="rId1" Type="http://schemas.openxmlformats.org/officeDocument/2006/relationships/slideLayout" Target="../slideLayouts/slideLayout3.xml"/><Relationship Id="rId6" Type="http://schemas.openxmlformats.org/officeDocument/2006/relationships/diagramData" Target="../diagrams/data6.xml"/><Relationship Id="rId11" Type="http://schemas.openxmlformats.org/officeDocument/2006/relationships/diagramData" Target="../diagrams/data7.xml"/><Relationship Id="rId24" Type="http://schemas.openxmlformats.org/officeDocument/2006/relationships/diagramColors" Target="../diagrams/colors9.xml"/><Relationship Id="rId5" Type="http://schemas.openxmlformats.org/officeDocument/2006/relationships/image" Target="../media/image7.jpeg"/><Relationship Id="rId15" Type="http://schemas.microsoft.com/office/2007/relationships/diagramDrawing" Target="../diagrams/drawing7.xml"/><Relationship Id="rId23" Type="http://schemas.openxmlformats.org/officeDocument/2006/relationships/diagramQuickStyle" Target="../diagrams/quickStyle9.xml"/><Relationship Id="rId28" Type="http://schemas.openxmlformats.org/officeDocument/2006/relationships/diagramQuickStyle" Target="../diagrams/quickStyle10.xml"/><Relationship Id="rId10" Type="http://schemas.microsoft.com/office/2007/relationships/diagramDrawing" Target="../diagrams/drawing6.xml"/><Relationship Id="rId19" Type="http://schemas.openxmlformats.org/officeDocument/2006/relationships/diagramColors" Target="../diagrams/colors8.xml"/><Relationship Id="rId4" Type="http://schemas.openxmlformats.org/officeDocument/2006/relationships/image" Target="../media/image6.jpeg"/><Relationship Id="rId9" Type="http://schemas.openxmlformats.org/officeDocument/2006/relationships/diagramColors" Target="../diagrams/colors6.xml"/><Relationship Id="rId14" Type="http://schemas.openxmlformats.org/officeDocument/2006/relationships/diagramColors" Target="../diagrams/colors7.xml"/><Relationship Id="rId22" Type="http://schemas.openxmlformats.org/officeDocument/2006/relationships/diagramLayout" Target="../diagrams/layout9.xml"/><Relationship Id="rId27" Type="http://schemas.openxmlformats.org/officeDocument/2006/relationships/diagramLayout" Target="../diagrams/layout10.xml"/><Relationship Id="rId30" Type="http://schemas.microsoft.com/office/2007/relationships/diagramDrawing" Target="../diagrams/drawing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5/Plaque-boucle_02.jpg" TargetMode="External"/><Relationship Id="rId2" Type="http://schemas.openxmlformats.org/officeDocument/2006/relationships/hyperlink" Target="http://office.microsoft.com/cs-cz/images/results.aspx?qu=student&amp;ctt=1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://cs.wikipedia.org/wiki/Soubor:Dagobert_1.jpg" TargetMode="External"/><Relationship Id="rId4" Type="http://schemas.openxmlformats.org/officeDocument/2006/relationships/hyperlink" Target="http://cs.wikipedia.org/wiki/Soubor:Samon.jp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214546" y="4429132"/>
            <a:ext cx="7854696" cy="928694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>
                <a:solidFill>
                  <a:srgbClr val="FFFF00"/>
                </a:solidFill>
              </a:rPr>
              <a:t>SÁMOVA ŘÍŠE	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57620" y="857232"/>
            <a:ext cx="500062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kern="0" dirty="0">
                <a:solidFill>
                  <a:srgbClr val="FFFF00"/>
                </a:solidFill>
              </a:rPr>
              <a:t>Název školy: </a:t>
            </a:r>
            <a:r>
              <a:rPr lang="cs-CZ" b="1" kern="0" dirty="0">
                <a:solidFill>
                  <a:srgbClr val="FFFF00"/>
                </a:solidFill>
              </a:rPr>
              <a:t>ZŠ </a:t>
            </a:r>
            <a:r>
              <a:rPr lang="cs-CZ" b="1" kern="0" dirty="0" err="1">
                <a:solidFill>
                  <a:srgbClr val="FFFF00"/>
                </a:solidFill>
              </a:rPr>
              <a:t>Štětí</a:t>
            </a:r>
            <a:r>
              <a:rPr lang="cs-CZ" b="1" kern="0" dirty="0">
                <a:solidFill>
                  <a:srgbClr val="FFFF00"/>
                </a:solidFill>
              </a:rPr>
              <a:t>, Ostrovní 300</a:t>
            </a:r>
            <a:r>
              <a:rPr lang="cs-CZ" kern="0" dirty="0">
                <a:solidFill>
                  <a:srgbClr val="FFFF00"/>
                </a:solidFill>
              </a:rPr>
              <a:t/>
            </a:r>
            <a:br>
              <a:rPr lang="cs-CZ" kern="0" dirty="0">
                <a:solidFill>
                  <a:srgbClr val="FFFF00"/>
                </a:solidFill>
              </a:rPr>
            </a:br>
            <a:r>
              <a:rPr lang="cs-CZ" kern="0" dirty="0">
                <a:solidFill>
                  <a:srgbClr val="FFFF00"/>
                </a:solidFill>
              </a:rPr>
              <a:t>Autor: </a:t>
            </a:r>
            <a:r>
              <a:rPr lang="cs-CZ" b="1" kern="0" dirty="0">
                <a:solidFill>
                  <a:srgbClr val="FFFF00"/>
                </a:solidFill>
              </a:rPr>
              <a:t>Sandra Tichá</a:t>
            </a:r>
            <a:r>
              <a:rPr lang="cs-CZ" kern="0" dirty="0">
                <a:solidFill>
                  <a:srgbClr val="FFFF00"/>
                </a:solidFill>
              </a:rPr>
              <a:t/>
            </a:r>
            <a:br>
              <a:rPr lang="cs-CZ" kern="0" dirty="0">
                <a:solidFill>
                  <a:srgbClr val="FFFF00"/>
                </a:solidFill>
              </a:rPr>
            </a:br>
            <a:r>
              <a:rPr lang="cs-CZ" kern="0" dirty="0">
                <a:solidFill>
                  <a:srgbClr val="FFFF00"/>
                </a:solidFill>
              </a:rPr>
              <a:t>Název materiálu: </a:t>
            </a:r>
            <a:br>
              <a:rPr lang="cs-CZ" kern="0" dirty="0">
                <a:solidFill>
                  <a:srgbClr val="FFFF00"/>
                </a:solidFill>
              </a:rPr>
            </a:br>
            <a:r>
              <a:rPr lang="cs-CZ" b="1" kern="0" dirty="0">
                <a:solidFill>
                  <a:srgbClr val="FFFF00"/>
                </a:solidFill>
              </a:rPr>
              <a:t>VY_32_INOVACE_ </a:t>
            </a:r>
            <a:r>
              <a:rPr lang="cs-CZ" b="1" kern="0" dirty="0" smtClean="0">
                <a:solidFill>
                  <a:srgbClr val="FFFF00"/>
                </a:solidFill>
              </a:rPr>
              <a:t>D.7.A.07_</a:t>
            </a:r>
            <a:r>
              <a:rPr lang="cs-CZ" b="1" kern="0" dirty="0" err="1" smtClean="0">
                <a:solidFill>
                  <a:srgbClr val="FFFF00"/>
                </a:solidFill>
              </a:rPr>
              <a:t>samova</a:t>
            </a:r>
            <a:r>
              <a:rPr lang="cs-CZ" b="1" kern="0" dirty="0" smtClean="0">
                <a:solidFill>
                  <a:srgbClr val="FFFF00"/>
                </a:solidFill>
              </a:rPr>
              <a:t> _</a:t>
            </a:r>
            <a:r>
              <a:rPr lang="cs-CZ" b="1" kern="0" smtClean="0">
                <a:solidFill>
                  <a:srgbClr val="FFFF00"/>
                </a:solidFill>
              </a:rPr>
              <a:t>rise</a:t>
            </a:r>
            <a:endParaRPr lang="cs-CZ" b="1" kern="0" dirty="0">
              <a:solidFill>
                <a:srgbClr val="FFFF00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rgbClr val="FFFF00"/>
                </a:solidFill>
              </a:rPr>
              <a:t>Datum: </a:t>
            </a:r>
            <a:r>
              <a:rPr lang="cs-CZ" kern="0" dirty="0" smtClean="0">
                <a:solidFill>
                  <a:srgbClr val="FFFF00"/>
                </a:solidFill>
              </a:rPr>
              <a:t>1.11.2011</a:t>
            </a:r>
            <a:endParaRPr lang="cs-CZ" kern="0" dirty="0">
              <a:solidFill>
                <a:srgbClr val="FFFF00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rgbClr val="FFFF00"/>
                </a:solidFill>
              </a:rPr>
              <a:t>Ročník: sedmý</a:t>
            </a:r>
          </a:p>
          <a:p>
            <a:pPr lvl="0">
              <a:defRPr/>
            </a:pPr>
            <a:r>
              <a:rPr lang="cs-CZ" kern="0" dirty="0">
                <a:solidFill>
                  <a:srgbClr val="FFFF00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kern="0" dirty="0">
                <a:solidFill>
                  <a:srgbClr val="FFFF00"/>
                </a:solidFill>
              </a:rPr>
              <a:t>Vzdělávací obor: Dějepis</a:t>
            </a:r>
            <a:br>
              <a:rPr lang="cs-CZ" kern="0" dirty="0">
                <a:solidFill>
                  <a:srgbClr val="FFFF00"/>
                </a:solidFill>
              </a:rPr>
            </a:br>
            <a:r>
              <a:rPr lang="cs-CZ" kern="0" dirty="0">
                <a:solidFill>
                  <a:srgbClr val="FFFF00"/>
                </a:solidFill>
              </a:rPr>
              <a:t>Název</a:t>
            </a:r>
            <a:r>
              <a:rPr lang="cs-CZ" kern="0" dirty="0" smtClean="0">
                <a:solidFill>
                  <a:srgbClr val="FFFF00"/>
                </a:solidFill>
              </a:rPr>
              <a:t>: Sámova říše</a:t>
            </a:r>
            <a:r>
              <a:rPr lang="cs-CZ" kern="0" dirty="0">
                <a:solidFill>
                  <a:srgbClr val="FFFF00"/>
                </a:solidFill>
              </a:rPr>
              <a:t/>
            </a:r>
            <a:br>
              <a:rPr lang="cs-CZ" kern="0" dirty="0">
                <a:solidFill>
                  <a:srgbClr val="FFFF00"/>
                </a:solidFill>
              </a:rPr>
            </a:br>
            <a:r>
              <a:rPr lang="cs-CZ" kern="0" dirty="0">
                <a:solidFill>
                  <a:srgbClr val="FFFF00"/>
                </a:solidFill>
              </a:rPr>
              <a:t>Číslo operačního </a:t>
            </a:r>
            <a:r>
              <a:rPr lang="cs-CZ" kern="0" dirty="0" smtClean="0">
                <a:solidFill>
                  <a:srgbClr val="FFFF00"/>
                </a:solidFill>
              </a:rPr>
              <a:t>programu: </a:t>
            </a:r>
            <a:r>
              <a:rPr lang="cs-CZ" b="1" kern="0" dirty="0" smtClean="0">
                <a:solidFill>
                  <a:srgbClr val="FFFF00"/>
                </a:solidFill>
              </a:rPr>
              <a:t>CZ.1.07/1.4.00/21.1693</a:t>
            </a:r>
            <a:endParaRPr lang="cs-CZ" b="1" kern="0" dirty="0">
              <a:solidFill>
                <a:srgbClr val="FFFF00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rgbClr val="FFFF00"/>
                </a:solidFill>
              </a:rPr>
              <a:t>Název projektu: </a:t>
            </a:r>
            <a:r>
              <a:rPr lang="cs-CZ" b="1" kern="0" dirty="0">
                <a:solidFill>
                  <a:srgbClr val="FFFF00"/>
                </a:solidFill>
              </a:rPr>
              <a:t>PRIMA ŠKOLA</a:t>
            </a:r>
            <a:endParaRPr lang="cs-CZ" sz="2000" b="1" kern="0" dirty="0">
              <a:solidFill>
                <a:srgbClr val="FFFF0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642910" y="642918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FF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143108" y="5143512"/>
            <a:ext cx="70008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Anotace: Aktivita je určena pro sedmý ročník ZŠ a slouží k opakování informací o Sámovi, sjednocení Slovanů  a událostem tohoto období.</a:t>
            </a:r>
            <a:endParaRPr lang="cs-CZ" b="1" dirty="0" smtClean="0">
              <a:solidFill>
                <a:srgbClr val="FFFF00"/>
              </a:solidFill>
            </a:endParaRPr>
          </a:p>
        </p:txBody>
      </p:sp>
      <p:pic>
        <p:nvPicPr>
          <p:cNvPr id="9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000108"/>
            <a:ext cx="7772400" cy="500066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Odpovídáme: ano/ne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5720" y="1714488"/>
            <a:ext cx="8429684" cy="5143512"/>
          </a:xfrm>
        </p:spPr>
        <p:txBody>
          <a:bodyPr>
            <a:normAutofit fontScale="92500" lnSpcReduction="10000"/>
          </a:bodyPr>
          <a:lstStyle/>
          <a:p>
            <a:pPr marL="457200" indent="-457200"/>
            <a:r>
              <a:rPr lang="cs-CZ" dirty="0" smtClean="0">
                <a:solidFill>
                  <a:srgbClr val="FFFF00"/>
                </a:solidFill>
              </a:rPr>
              <a:t>1. 	</a:t>
            </a:r>
            <a:r>
              <a:rPr lang="cs-CZ" b="1" dirty="0" smtClean="0">
                <a:solidFill>
                  <a:srgbClr val="FFFF00"/>
                </a:solidFill>
              </a:rPr>
              <a:t>Žili na našem území germánské kmeny 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		před příchodem Slovanů?  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		___________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2.	Dokázali Slované na našem území vytvořit 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		stát na svou obranu už v 6. století?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		___________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3. 	Bojovali Slované na našem území proti 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		Frankům? 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		____________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4. 	Bojovali Slované na našem území proti 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		Avarům? 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		____________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5.	Byl Sámo Frank? </a:t>
            </a:r>
          </a:p>
          <a:p>
            <a:pPr marL="457200" indent="-457200"/>
            <a:r>
              <a:rPr lang="cs-CZ" b="1" dirty="0" smtClean="0">
                <a:solidFill>
                  <a:srgbClr val="FFFF00"/>
                </a:solidFill>
              </a:rPr>
              <a:t>		____________</a:t>
            </a:r>
          </a:p>
          <a:p>
            <a:pPr marL="457200" indent="-457200">
              <a:buAutoNum type="arabicPeriod"/>
            </a:pPr>
            <a:endParaRPr lang="cs-CZ" dirty="0" smtClean="0">
              <a:solidFill>
                <a:srgbClr val="FFFF00"/>
              </a:solidFill>
            </a:endParaRPr>
          </a:p>
          <a:p>
            <a:pPr marL="457200" indent="-457200">
              <a:buAutoNum type="arabicPeriod"/>
            </a:pP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" name="Obrázek 4">
            <a:hlinkClick r:id="rId2" action="ppaction://hlinksldjump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72345" y="0"/>
            <a:ext cx="1571655" cy="1500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13" name="Diagram 12"/>
          <p:cNvGraphicFramePr/>
          <p:nvPr/>
        </p:nvGraphicFramePr>
        <p:xfrm>
          <a:off x="7167538" y="1785926"/>
          <a:ext cx="1976462" cy="1000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5" name="Diagram 14"/>
          <p:cNvGraphicFramePr/>
          <p:nvPr/>
        </p:nvGraphicFramePr>
        <p:xfrm>
          <a:off x="6786578" y="2786058"/>
          <a:ext cx="1976462" cy="1000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16" name="Diagram 15"/>
          <p:cNvGraphicFramePr/>
          <p:nvPr/>
        </p:nvGraphicFramePr>
        <p:xfrm>
          <a:off x="6357950" y="3786190"/>
          <a:ext cx="1976462" cy="1000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graphicFrame>
        <p:nvGraphicFramePr>
          <p:cNvPr id="17" name="Diagram 16"/>
          <p:cNvGraphicFramePr/>
          <p:nvPr/>
        </p:nvGraphicFramePr>
        <p:xfrm>
          <a:off x="5429256" y="5643578"/>
          <a:ext cx="1976462" cy="1000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  <p:graphicFrame>
        <p:nvGraphicFramePr>
          <p:cNvPr id="18" name="Diagram 17"/>
          <p:cNvGraphicFramePr/>
          <p:nvPr/>
        </p:nvGraphicFramePr>
        <p:xfrm>
          <a:off x="5929322" y="4714884"/>
          <a:ext cx="1976462" cy="1000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4" r:lo="rId25" r:qs="rId26" r:cs="rId27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3" grpId="0">
        <p:bldAsOne/>
      </p:bldGraphic>
      <p:bldGraphic spid="15" grpId="0">
        <p:bldAsOne/>
      </p:bldGraphic>
      <p:bldGraphic spid="16" grpId="0">
        <p:bldAsOne/>
      </p:bldGraphic>
      <p:bldGraphic spid="17" grpId="0">
        <p:bldAsOne/>
      </p:bldGraphic>
      <p:bldGraphic spid="18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0352" y="1857364"/>
            <a:ext cx="8613648" cy="5000636"/>
          </a:xfrm>
        </p:spPr>
        <p:txBody>
          <a:bodyPr>
            <a:normAutofit fontScale="32500" lnSpcReduction="20000"/>
          </a:bodyPr>
          <a:lstStyle/>
          <a:p>
            <a:pPr marL="457200" indent="-457200"/>
            <a:r>
              <a:rPr lang="cs-CZ" dirty="0" smtClean="0">
                <a:solidFill>
                  <a:srgbClr val="FFFF00"/>
                </a:solidFill>
              </a:rPr>
              <a:t>			</a:t>
            </a:r>
          </a:p>
          <a:p>
            <a:pPr marL="457200" indent="-457200"/>
            <a:r>
              <a:rPr lang="cs-CZ" sz="1200" dirty="0" smtClean="0">
                <a:solidFill>
                  <a:srgbClr val="FFFF00"/>
                </a:solidFill>
              </a:rPr>
              <a:t>			</a:t>
            </a:r>
          </a:p>
          <a:p>
            <a:pPr marL="457200" indent="-457200"/>
            <a:endParaRPr lang="cs-CZ" dirty="0" smtClean="0">
              <a:solidFill>
                <a:srgbClr val="FFFF00"/>
              </a:solidFill>
            </a:endParaRPr>
          </a:p>
          <a:p>
            <a:pPr marL="457200" indent="-457200"/>
            <a:r>
              <a:rPr lang="cs-CZ" sz="2400" dirty="0" smtClean="0">
                <a:solidFill>
                  <a:srgbClr val="FFFF00"/>
                </a:solidFill>
              </a:rPr>
              <a:t>		</a:t>
            </a:r>
            <a:r>
              <a:rPr lang="cs-CZ" dirty="0" smtClean="0">
                <a:solidFill>
                  <a:srgbClr val="FFFF00"/>
                </a:solidFill>
              </a:rPr>
              <a:t>						</a:t>
            </a:r>
          </a:p>
          <a:p>
            <a:pPr marL="457200" indent="-457200"/>
            <a:endParaRPr lang="cs-CZ" dirty="0" smtClean="0">
              <a:solidFill>
                <a:srgbClr val="FFFF00"/>
              </a:solidFill>
            </a:endParaRPr>
          </a:p>
          <a:p>
            <a:pPr marL="457200" indent="-457200"/>
            <a:endParaRPr lang="cs-CZ" dirty="0" smtClean="0">
              <a:solidFill>
                <a:srgbClr val="FFFF00"/>
              </a:solidFill>
            </a:endParaRP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6. 	Byl Sámo vůdcem Slovanů? </a:t>
            </a: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_________</a:t>
            </a: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7. 	Vznikla Sámova říše v 7. století? </a:t>
            </a: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_________</a:t>
            </a: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8. 	Porazili Slované pod vedením Sáma Franky? </a:t>
            </a: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_________</a:t>
            </a: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9. 	Obsahuje </a:t>
            </a:r>
            <a:r>
              <a:rPr lang="cs-CZ" sz="60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Fredegarova</a:t>
            </a:r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kronika nějaký </a:t>
            </a: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	záznam o Slovanech? </a:t>
            </a: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_________</a:t>
            </a: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10.	Je Sámova říše považována za stát?</a:t>
            </a:r>
          </a:p>
          <a:p>
            <a:pPr marL="457200" indent="-457200"/>
            <a:r>
              <a:rPr lang="cs-CZ" sz="6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	_________</a:t>
            </a:r>
          </a:p>
          <a:p>
            <a:pPr marL="457200" indent="-457200"/>
            <a:endParaRPr lang="cs-CZ" sz="1200" dirty="0" smtClean="0">
              <a:solidFill>
                <a:srgbClr val="FFFF00"/>
              </a:solidFill>
            </a:endParaRPr>
          </a:p>
          <a:p>
            <a:pPr marL="457200" indent="-457200"/>
            <a:endParaRPr lang="cs-CZ" sz="1200" dirty="0" smtClean="0">
              <a:solidFill>
                <a:srgbClr val="FFFF00"/>
              </a:solidFill>
            </a:endParaRPr>
          </a:p>
          <a:p>
            <a:r>
              <a:rPr lang="cs-CZ" sz="1200" dirty="0" smtClean="0">
                <a:solidFill>
                  <a:srgbClr val="FFFF00"/>
                </a:solidFill>
              </a:rPr>
              <a:t>			</a:t>
            </a:r>
          </a:p>
          <a:p>
            <a:endParaRPr lang="cs-CZ" sz="1200" dirty="0" smtClean="0">
              <a:solidFill>
                <a:srgbClr val="FFFF00"/>
              </a:solidFill>
            </a:endParaRPr>
          </a:p>
          <a:p>
            <a:endParaRPr lang="cs-CZ" sz="1200" dirty="0" smtClean="0">
              <a:solidFill>
                <a:srgbClr val="FFFF00"/>
              </a:solidFill>
            </a:endParaRPr>
          </a:p>
          <a:p>
            <a:endParaRPr lang="cs-CZ" sz="1200" dirty="0" smtClean="0">
              <a:solidFill>
                <a:srgbClr val="FFFF00"/>
              </a:solidFill>
            </a:endParaRPr>
          </a:p>
          <a:p>
            <a:endParaRPr lang="cs-CZ" sz="1200" dirty="0" smtClean="0">
              <a:solidFill>
                <a:srgbClr val="FFFF00"/>
              </a:solidFill>
            </a:endParaRPr>
          </a:p>
          <a:p>
            <a:endParaRPr lang="cs-CZ" sz="1200" dirty="0" smtClean="0">
              <a:solidFill>
                <a:srgbClr val="FFFF00"/>
              </a:solidFill>
            </a:endParaRPr>
          </a:p>
          <a:p>
            <a:endParaRPr lang="cs-CZ" sz="1200" dirty="0" smtClean="0">
              <a:solidFill>
                <a:srgbClr val="FFFF00"/>
              </a:solidFill>
            </a:endParaRPr>
          </a:p>
          <a:p>
            <a:r>
              <a:rPr lang="cs-CZ" sz="1200" dirty="0" smtClean="0">
                <a:solidFill>
                  <a:srgbClr val="FFFF00"/>
                </a:solidFill>
              </a:rPr>
              <a:t>					</a:t>
            </a:r>
          </a:p>
          <a:p>
            <a:r>
              <a:rPr lang="cs-CZ" sz="1200" dirty="0" smtClean="0">
                <a:solidFill>
                  <a:srgbClr val="FFFF00"/>
                </a:solidFill>
              </a:rPr>
              <a:t>					</a:t>
            </a:r>
          </a:p>
          <a:p>
            <a:r>
              <a:rPr lang="cs-CZ" sz="1200" dirty="0" smtClean="0">
                <a:solidFill>
                  <a:srgbClr val="FFFF00"/>
                </a:solidFill>
              </a:rPr>
              <a:t>			</a:t>
            </a:r>
            <a:endParaRPr lang="cs-CZ" sz="1200" dirty="0">
              <a:solidFill>
                <a:srgbClr val="FFFF00"/>
              </a:solidFill>
            </a:endParaRPr>
          </a:p>
        </p:txBody>
      </p:sp>
      <p:pic>
        <p:nvPicPr>
          <p:cNvPr id="8" name="Obrázek 7" descr="http://upload.wikimedia.org/wikipedia/commons/5/55/Plaque-boucle_02.jpg">
            <a:hlinkClick r:id="rId2" action="ppaction://hlinksldjump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739629">
            <a:off x="2428860" y="214290"/>
            <a:ext cx="1466850" cy="881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http://upload.wikimedia.org/wikipedia/commons/4/4d/Samon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0"/>
            <a:ext cx="1619250" cy="2190750"/>
          </a:xfrm>
          <a:prstGeom prst="rect">
            <a:avLst/>
          </a:prstGeom>
          <a:noFill/>
        </p:spPr>
      </p:pic>
      <p:pic>
        <p:nvPicPr>
          <p:cNvPr id="2054" name="Picture 6" descr="http://upload.wikimedia.org/wikipedia/commons/8/80/Dagobert_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15206" y="0"/>
            <a:ext cx="1453663" cy="200024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14282" y="2143116"/>
            <a:ext cx="322934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Sámo na  fresce baziliky ve Znojmě z 12. století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71802" y="1142984"/>
            <a:ext cx="190609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FF00"/>
                </a:solidFill>
              </a:rPr>
              <a:t>Franská spona ze 7. století</a:t>
            </a:r>
            <a:endParaRPr lang="cs-CZ" sz="1200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43702" y="2000240"/>
            <a:ext cx="21464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err="1" smtClean="0">
                <a:solidFill>
                  <a:srgbClr val="FFFF00"/>
                </a:solidFill>
              </a:rPr>
              <a:t>Dagobert</a:t>
            </a:r>
            <a:r>
              <a:rPr lang="cs-CZ" sz="1200" dirty="0" smtClean="0">
                <a:solidFill>
                  <a:srgbClr val="FFFF00"/>
                </a:solidFill>
              </a:rPr>
              <a:t> I., franský panovník</a:t>
            </a:r>
            <a:endParaRPr lang="cs-CZ" sz="1200" dirty="0">
              <a:solidFill>
                <a:srgbClr val="FFFF00"/>
              </a:solidFill>
            </a:endParaRPr>
          </a:p>
        </p:txBody>
      </p:sp>
      <p:graphicFrame>
        <p:nvGraphicFramePr>
          <p:cNvPr id="15" name="Diagram 14"/>
          <p:cNvGraphicFramePr/>
          <p:nvPr/>
        </p:nvGraphicFramePr>
        <p:xfrm>
          <a:off x="6715140" y="2214554"/>
          <a:ext cx="1976462" cy="714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graphicFrame>
        <p:nvGraphicFramePr>
          <p:cNvPr id="19" name="Diagram 18"/>
          <p:cNvGraphicFramePr/>
          <p:nvPr/>
        </p:nvGraphicFramePr>
        <p:xfrm>
          <a:off x="6500826" y="2928934"/>
          <a:ext cx="1976462" cy="785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1" r:lo="rId12" r:qs="rId13" r:cs="rId14"/>
          </a:graphicData>
        </a:graphic>
      </p:graphicFrame>
      <p:graphicFrame>
        <p:nvGraphicFramePr>
          <p:cNvPr id="20" name="Diagram 19"/>
          <p:cNvGraphicFramePr/>
          <p:nvPr/>
        </p:nvGraphicFramePr>
        <p:xfrm>
          <a:off x="6286512" y="3714752"/>
          <a:ext cx="1976462" cy="785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6" r:lo="rId17" r:qs="rId18" r:cs="rId19"/>
          </a:graphicData>
        </a:graphic>
      </p:graphicFrame>
      <p:graphicFrame>
        <p:nvGraphicFramePr>
          <p:cNvPr id="21" name="Diagram 20"/>
          <p:cNvGraphicFramePr/>
          <p:nvPr/>
        </p:nvGraphicFramePr>
        <p:xfrm>
          <a:off x="6072198" y="4500570"/>
          <a:ext cx="1976462" cy="785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1" r:lo="rId22" r:qs="rId23" r:cs="rId24"/>
          </a:graphicData>
        </a:graphic>
      </p:graphicFrame>
      <p:graphicFrame>
        <p:nvGraphicFramePr>
          <p:cNvPr id="22" name="Diagram 21"/>
          <p:cNvGraphicFramePr/>
          <p:nvPr/>
        </p:nvGraphicFramePr>
        <p:xfrm>
          <a:off x="5786446" y="5286388"/>
          <a:ext cx="1976462" cy="785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6" r:lo="rId27" r:qs="rId28" r:cs="rId29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Graphic spid="15" grpId="0">
        <p:bldAsOne/>
      </p:bldGraphic>
      <p:bldGraphic spid="19" grpId="0">
        <p:bldAsOne/>
      </p:bldGraphic>
      <p:bldGraphic spid="20" grpId="0">
        <p:bldAsOne/>
      </p:bldGraphic>
      <p:bldGraphic spid="21" grpId="0">
        <p:bldAsOne/>
      </p:bldGraphic>
      <p:bldGraphic spid="22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571480"/>
            <a:ext cx="7772400" cy="1214446"/>
          </a:xfrm>
        </p:spPr>
        <p:txBody>
          <a:bodyPr/>
          <a:lstStyle/>
          <a:p>
            <a:r>
              <a:rPr lang="cs-CZ" sz="2800" dirty="0" smtClean="0">
                <a:solidFill>
                  <a:srgbClr val="FFFF00"/>
                </a:solidFill>
              </a:rPr>
              <a:t>Vyznač území, kde se pravděpodobně rozkládala Sámova říše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857364"/>
            <a:ext cx="7772400" cy="450059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G:\Sandra\Sandra foto\MP Navigator EX\IMG_0004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857364"/>
            <a:ext cx="8429684" cy="45005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0352" y="785794"/>
            <a:ext cx="7772400" cy="928694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Použité zdroje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0352" y="1714488"/>
            <a:ext cx="7899300" cy="457203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Slepá mapa- autor prezentace</a:t>
            </a:r>
          </a:p>
          <a:p>
            <a:endParaRPr lang="cs-CZ" dirty="0" smtClean="0"/>
          </a:p>
          <a:p>
            <a:r>
              <a:rPr lang="cs-CZ" dirty="0" smtClean="0"/>
              <a:t>Klipart [ on-line] 2011 [cit. 2011-10-30]. Dostupné na www: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=student&amp;</a:t>
            </a:r>
            <a:r>
              <a:rPr lang="cs-CZ" dirty="0" err="1" smtClean="0">
                <a:hlinkClick r:id="rId2"/>
              </a:rPr>
              <a:t>ctt</a:t>
            </a:r>
            <a:r>
              <a:rPr lang="cs-CZ" dirty="0" smtClean="0">
                <a:hlinkClick r:id="rId2"/>
              </a:rPr>
              <a:t>=1#</a:t>
            </a:r>
            <a:r>
              <a:rPr lang="cs-CZ" dirty="0" err="1" smtClean="0">
                <a:hlinkClick r:id="rId2"/>
              </a:rPr>
              <a:t>pg</a:t>
            </a:r>
            <a:r>
              <a:rPr lang="cs-CZ" dirty="0" smtClean="0">
                <a:hlinkClick r:id="rId2"/>
              </a:rPr>
              <a:t>:3|</a:t>
            </a:r>
            <a:r>
              <a:rPr lang="cs-CZ" dirty="0" err="1" smtClean="0">
                <a:hlinkClick r:id="rId2"/>
              </a:rPr>
              <a:t>mt</a:t>
            </a:r>
            <a:r>
              <a:rPr lang="cs-CZ" dirty="0" smtClean="0">
                <a:hlinkClick r:id="rId2"/>
              </a:rPr>
              <a:t>:0|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Uvedené zdroje [ on-line] 27.10.2011 [cit. 2011-10-30]. Dostupné pod licencí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na www: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http://upload.wikimedia.org/wikipedia/commons/5/55/Plaque-boucle_02.jpg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4"/>
              </a:rPr>
              <a:t>http://cs.wikipedia.org/wiki/Soubor:Samon.jpg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5"/>
              </a:rPr>
              <a:t>http://cs.wikipedia.org/wiki/Soubor:Dagobert_1.jpg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0352" y="714356"/>
            <a:ext cx="7772400" cy="1000132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Shrnutí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0352" y="1643050"/>
            <a:ext cx="8113614" cy="5072098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Anotace	 		</a:t>
            </a:r>
            <a:r>
              <a:rPr lang="cs-CZ" dirty="0" smtClean="0">
                <a:solidFill>
                  <a:srgbClr val="FFFF00"/>
                </a:solidFill>
              </a:rPr>
              <a:t>Aktivita </a:t>
            </a:r>
            <a:r>
              <a:rPr lang="it-IT" dirty="0" smtClean="0">
                <a:solidFill>
                  <a:srgbClr val="FFFF00"/>
                </a:solidFill>
              </a:rPr>
              <a:t>je určena pro sedmý ročník ZŠ a</a:t>
            </a:r>
            <a:r>
              <a:rPr lang="cs-CZ" smtClean="0">
                <a:solidFill>
                  <a:srgbClr val="FFFF00"/>
                </a:solidFill>
              </a:rPr>
              <a:t>slouží </a:t>
            </a:r>
            <a:r>
              <a:rPr lang="cs-CZ" dirty="0" smtClean="0">
                <a:solidFill>
                  <a:srgbClr val="FFFF00"/>
                </a:solidFill>
              </a:rPr>
              <a:t>k </a:t>
            </a:r>
            <a:r>
              <a:rPr lang="cs-CZ" smtClean="0">
                <a:solidFill>
                  <a:srgbClr val="FFFF00"/>
                </a:solidFill>
              </a:rPr>
              <a:t>opakování </a:t>
            </a:r>
            <a:r>
              <a:rPr lang="cs-CZ" smtClean="0">
                <a:solidFill>
                  <a:srgbClr val="FFFF00"/>
                </a:solidFill>
              </a:rPr>
              <a:t>				informací </a:t>
            </a:r>
            <a:r>
              <a:rPr lang="cs-CZ" dirty="0" smtClean="0">
                <a:solidFill>
                  <a:srgbClr val="FFFF00"/>
                </a:solidFill>
              </a:rPr>
              <a:t>o Sámovi, sjednocení </a:t>
            </a:r>
            <a:r>
              <a:rPr lang="cs-CZ" smtClean="0">
                <a:solidFill>
                  <a:srgbClr val="FFFF00"/>
                </a:solidFill>
              </a:rPr>
              <a:t>Slovanů  </a:t>
            </a:r>
            <a:r>
              <a:rPr lang="cs-CZ" smtClean="0">
                <a:solidFill>
                  <a:srgbClr val="FFFF00"/>
                </a:solidFill>
              </a:rPr>
              <a:t>a </a:t>
            </a:r>
            <a:r>
              <a:rPr lang="cs-CZ" dirty="0" smtClean="0">
                <a:solidFill>
                  <a:srgbClr val="FFFF00"/>
                </a:solidFill>
              </a:rPr>
              <a:t>událostem tohoto období.</a:t>
            </a:r>
            <a:endParaRPr lang="cs-CZ" b="1" dirty="0" smtClean="0">
              <a:solidFill>
                <a:srgbClr val="FFFF00"/>
              </a:solidFill>
            </a:endParaRP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Autor			</a:t>
            </a:r>
            <a:r>
              <a:rPr lang="cs-CZ" dirty="0" smtClean="0">
                <a:solidFill>
                  <a:srgbClr val="FFFF00"/>
                </a:solidFill>
              </a:rPr>
              <a:t>Mgr. Sandra Tichá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Jazyk			</a:t>
            </a:r>
            <a:r>
              <a:rPr lang="cs-CZ" dirty="0" smtClean="0">
                <a:solidFill>
                  <a:srgbClr val="FFFF00"/>
                </a:solidFill>
              </a:rPr>
              <a:t>Čeština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Očekávaný výstup		</a:t>
            </a:r>
            <a:r>
              <a:rPr lang="cs-CZ" dirty="0" smtClean="0">
                <a:solidFill>
                  <a:srgbClr val="FFFF00"/>
                </a:solidFill>
              </a:rPr>
              <a:t>Žáci uvedou, odkud byl Sámo a jak  se dostal na naše území, co učinil			 významného. 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Klíčová slova		</a:t>
            </a:r>
            <a:r>
              <a:rPr lang="cs-CZ" dirty="0" smtClean="0">
                <a:solidFill>
                  <a:srgbClr val="FFFF00"/>
                </a:solidFill>
              </a:rPr>
              <a:t>Sámo, franský kupec, Avaři, Frankové, Slované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Druh učebního materiálu	</a:t>
            </a:r>
            <a:r>
              <a:rPr lang="cs-CZ" dirty="0" smtClean="0">
                <a:solidFill>
                  <a:srgbClr val="FFFF00"/>
                </a:solidFill>
              </a:rPr>
              <a:t>prezentace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Druh </a:t>
            </a:r>
            <a:r>
              <a:rPr lang="cs-CZ" b="1" dirty="0" err="1" smtClean="0">
                <a:solidFill>
                  <a:srgbClr val="FFFF00"/>
                </a:solidFill>
              </a:rPr>
              <a:t>interaktivity</a:t>
            </a:r>
            <a:r>
              <a:rPr lang="cs-CZ" b="1" dirty="0" smtClean="0">
                <a:solidFill>
                  <a:srgbClr val="FFFF00"/>
                </a:solidFill>
              </a:rPr>
              <a:t>		</a:t>
            </a:r>
            <a:r>
              <a:rPr lang="cs-CZ" dirty="0" smtClean="0">
                <a:solidFill>
                  <a:srgbClr val="FFFF00"/>
                </a:solidFill>
              </a:rPr>
              <a:t>aktivita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Cílová skupina		</a:t>
            </a:r>
            <a:r>
              <a:rPr lang="cs-CZ" dirty="0" smtClean="0">
                <a:solidFill>
                  <a:srgbClr val="FFFF00"/>
                </a:solidFill>
              </a:rPr>
              <a:t>Žák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Stupeň a typ vzdělávání	</a:t>
            </a:r>
            <a:r>
              <a:rPr lang="cs-CZ" dirty="0" smtClean="0">
                <a:solidFill>
                  <a:srgbClr val="FFFF00"/>
                </a:solidFill>
              </a:rPr>
              <a:t>základní vzdělávání – druhý stupeň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Typická věková skupina	</a:t>
            </a:r>
            <a:r>
              <a:rPr lang="cs-CZ" dirty="0" smtClean="0">
                <a:solidFill>
                  <a:srgbClr val="FFFF00"/>
                </a:solidFill>
              </a:rPr>
              <a:t>12 – 13 let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rgbClr val="FFFF00"/>
                </a:solidFill>
              </a:rPr>
              <a:t>Celková velikost		</a:t>
            </a:r>
            <a:r>
              <a:rPr lang="cs-CZ" dirty="0" smtClean="0">
                <a:solidFill>
                  <a:srgbClr val="FFFF00"/>
                </a:solidFill>
              </a:rPr>
              <a:t>460 kB</a:t>
            </a:r>
          </a:p>
          <a:p>
            <a:endParaRPr lang="cs-CZ" dirty="0" smtClean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0352" y="857232"/>
            <a:ext cx="7772400" cy="857256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Metodická poznámka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0352" y="1928802"/>
            <a:ext cx="7772400" cy="428628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Snímek 2- Odpovídáme ano/ne- žáci zapisují na řádky 	pod otázkami odpovědi, po zodpovězení všech otázek 	projdeme teprve správnost odpovědí- animace šipky 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Snímek 3- viz snímek 2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Snímek 4- Žáci vyznačí na mapě, kde přibližně ležela Sámova 	říše. Vhodná je kontrola s učebnicí nebo </a:t>
            </a:r>
            <a:r>
              <a:rPr lang="cs-CZ" smtClean="0">
                <a:solidFill>
                  <a:srgbClr val="FFFF00"/>
                </a:solidFill>
              </a:rPr>
              <a:t>dějepisným 	atlasem</a:t>
            </a:r>
            <a:r>
              <a:rPr lang="cs-CZ" dirty="0" smtClean="0">
                <a:solidFill>
                  <a:srgbClr val="FFFF00"/>
                </a:solidFill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224</TotalTime>
  <Words>163</Words>
  <Application>Microsoft Office PowerPoint</Application>
  <PresentationFormat>Předvádění na obrazovce (4:3)</PresentationFormat>
  <Paragraphs>114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Odpovídáme: ano/ne</vt:lpstr>
      <vt:lpstr>Snímek 3</vt:lpstr>
      <vt:lpstr>Vyznač území, kde se pravděpodobně rozkládala Sámova říše</vt:lpstr>
      <vt:lpstr>Použité zdroje</vt:lpstr>
      <vt:lpstr>Shrnutí</vt:lpstr>
      <vt:lpstr>Metodická poznámka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Dalibor</dc:creator>
  <cp:lastModifiedBy>Základní škola Ostrovní</cp:lastModifiedBy>
  <cp:revision>30</cp:revision>
  <dcterms:created xsi:type="dcterms:W3CDTF">2011-10-30T03:55:44Z</dcterms:created>
  <dcterms:modified xsi:type="dcterms:W3CDTF">2012-03-08T09:22:51Z</dcterms:modified>
</cp:coreProperties>
</file>