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2" r:id="rId2"/>
    <p:sldId id="256" r:id="rId3"/>
    <p:sldId id="269" r:id="rId4"/>
    <p:sldId id="257" r:id="rId5"/>
    <p:sldId id="258" r:id="rId6"/>
    <p:sldId id="260" r:id="rId7"/>
    <p:sldId id="262" r:id="rId8"/>
    <p:sldId id="261" r:id="rId9"/>
    <p:sldId id="259" r:id="rId10"/>
    <p:sldId id="263" r:id="rId11"/>
    <p:sldId id="264" r:id="rId12"/>
    <p:sldId id="265" r:id="rId13"/>
    <p:sldId id="266" r:id="rId14"/>
    <p:sldId id="267" r:id="rId15"/>
    <p:sldId id="268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5540" autoAdjust="0"/>
  </p:normalViewPr>
  <p:slideViewPr>
    <p:cSldViewPr>
      <p:cViewPr>
        <p:scale>
          <a:sx n="107" d="100"/>
          <a:sy n="107" d="100"/>
        </p:scale>
        <p:origin x="-1098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A7AB0A-115D-4F51-8B8B-953D2175364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F55E8-0CBC-4CBE-B8D1-3CAFFADC13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50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VITVIT. 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Dostupný na WWW: http://cs.wikipedia.org/wiki/Soubor:D%C5%AFm_U_%C4%8Dern%C3%A9_Matky_Bo%C5%E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868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FRANSVANNES. 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Dostupný na WWW: http://cs.wikipedia.org/wiki/Soubor:Josef_Go%C4%8D%C3%A1r_pavillion_L%C3%A1zn%C4%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0553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AKTRON. </a:t>
            </a:r>
            <a:r>
              <a:rPr lang="en-US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 Commons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Dostupný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WWW: http://cs.wikipedia.org/wiki/Soubor:Praha,_Hl%C3%A1vk%C5%AFv_most,_oblouky.JPG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8575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HAUNEROVA. 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Dostupný na WWW: http://cs.wikipedia.org/wiki/Soubor:U%C4%8Ditelsk%C3%A9_domy_-_ul._Eli%C5%A1ky_Kr%C3%A1snohorsk%C3%A9_v_Praze.jpg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4602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SLAWOJAR </a:t>
            </a:r>
            <a:r>
              <a:rPr lang="ja-JP" alt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小山</a:t>
            </a:r>
            <a:r>
              <a:rPr lang="en-US" altLang="ja-JP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 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Dostupný na WWW: http://cs.wikipedia.org/wiki/Soubor:Cubist_house_prague.jpg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9014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MATĚJ BAŤHA. 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Dostupný na WWW: http://cs.wikipedia.org/wiki/Soubor:Praha,_Vy%C5%A1ehrad_-_P%C5%99emyslova,_Neklanova_494.jpg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0302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AKTRON. </a:t>
            </a:r>
            <a:r>
              <a:rPr lang="en-US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 Commons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Dostupný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sz="1200" b="0" i="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WWW: http://cs.wikipedia.org/wiki/Soubor:Praha,_V%C3%BDto%C5%88,_kubistick%C3%A1_vila.jp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25814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BRUNSWYK. 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Dostupný na WWW: http://commons.wikimedia.org/wiki/File:Prag_Prague_Kubismus_(Cafe%2BMuseum)_(2005).JPG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0905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CS:ŠJŮ. 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Dostupný na WWW: http://commons.wikimedia.org/wiki/File:Odborov%C3%BD_d%C5%AFm_Na_Per%C5%A1t%C3%BDn%C4%9B.jpg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1900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KIRK. 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Wikimedia</a:t>
            </a:r>
            <a:r>
              <a:rPr lang="cs-CZ" sz="1200" b="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1200" b="0" i="1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Commons</a:t>
            </a:r>
            <a:r>
              <a:rPr lang="cs-CZ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[online]. [cit. 22.4.2013]. Dostupný na WWW: http://commons.wikimedia.org/wiki/File:Brno-Veve%C5%99%C3%AD_-_po%C5%A1ta_na_Kounicov%C4%9B_ulici.jpg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FF55E8-0CBC-4CBE-B8D1-3CAFFADC13F8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303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92664-7F0B-48F3-95A8-5A220D3C9EF6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42DE0-5EE9-4430-B410-687879ED94C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,_V%C3%BDto%C5%88,_kubistick%C3%A1_vila.jpg" TargetMode="External"/><Relationship Id="rId3" Type="http://schemas.openxmlformats.org/officeDocument/2006/relationships/hyperlink" Target="http://cs.wikipedia.org/wiki/Soubor:Josef_Go%C4%8D%C3%A1r_pavillion_L%C3%A1zn%C4%25" TargetMode="External"/><Relationship Id="rId7" Type="http://schemas.openxmlformats.org/officeDocument/2006/relationships/hyperlink" Target="http://cs.wikipedia.org/wiki/Soubor:Praha,_Vy%C5%A1ehrad_-_P%C5%99emyslova,_Neklanova_494.jpg" TargetMode="External"/><Relationship Id="rId2" Type="http://schemas.openxmlformats.org/officeDocument/2006/relationships/hyperlink" Target="http://cs.wikipedia.org/wiki/Soubor:D%C5%AFm_U_%C4%8Dern%C3%A9_Matky_Bo%C5%25E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Cubist_house_prague.jpg" TargetMode="External"/><Relationship Id="rId11" Type="http://schemas.openxmlformats.org/officeDocument/2006/relationships/hyperlink" Target="http://commons.wikimedia.org/wiki/File:Brno-Veve%C5%99%C3%AD_-_po%C5%A1ta_na_Kounicov%C4%9B_ulici.jpg" TargetMode="External"/><Relationship Id="rId5" Type="http://schemas.openxmlformats.org/officeDocument/2006/relationships/hyperlink" Target="http://cs.wikipedia.org/wiki/Soubor:U%C4%8Ditelsk%C3%A9_domy_-_ul._Eli%C5%A1ky_Kr%C3%A1snohorsk%C3%A9_v_Praze.jpg" TargetMode="External"/><Relationship Id="rId10" Type="http://schemas.openxmlformats.org/officeDocument/2006/relationships/hyperlink" Target="http://commons.wikimedia.org/wiki/File:Odborov%C3%BD_d%C5%AFm_Na_Per%C5%A1t%C3%BDn%C4%9B.jpg" TargetMode="External"/><Relationship Id="rId4" Type="http://schemas.openxmlformats.org/officeDocument/2006/relationships/hyperlink" Target="http://cs.wikipedia.org/wiki/Soubor:Praha,_Hl%C3%A1vk%C5%AFv_most,_oblouky.JPG" TargetMode="External"/><Relationship Id="rId9" Type="http://schemas.openxmlformats.org/officeDocument/2006/relationships/hyperlink" Target="http://commons.wikimedia.org/wiki/File:Prag_Prague_Kubismus_(Cafe%2BMuseum)_(2005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2" name="Tabulka 20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9635589"/>
              </p:ext>
            </p:extLst>
          </p:nvPr>
        </p:nvGraphicFramePr>
        <p:xfrm>
          <a:off x="971600" y="764704"/>
          <a:ext cx="7056784" cy="4536500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2013160"/>
                <a:gridCol w="5043624"/>
              </a:tblGrid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CZ.1.07/1.5.00/34.0029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VY_32_ </a:t>
                      </a:r>
                      <a:r>
                        <a:rPr lang="cs-CZ" sz="1400" dirty="0" smtClean="0">
                          <a:effectLst/>
                        </a:rPr>
                        <a:t>INOVACE_25-10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školy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České Budějovice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Ing. arch. Jiří Mysliveček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Tematický celek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Architektura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2. - 3. </a:t>
                      </a:r>
                      <a:r>
                        <a:rPr lang="cs-CZ" sz="1400" dirty="0">
                          <a:effectLst/>
                        </a:rPr>
                        <a:t>ročník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Datum tvorby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20.4.2012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Výukový materiál </a:t>
                      </a:r>
                      <a:r>
                        <a:rPr lang="cs-CZ" sz="1400" dirty="0" smtClean="0">
                          <a:effectLst/>
                        </a:rPr>
                        <a:t>–  prezentace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pokyn</a:t>
                      </a:r>
                      <a:endParaRPr lang="cs-CZ" sz="14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Lze použít při výuce jako </a:t>
                      </a:r>
                      <a:r>
                        <a:rPr lang="cs-CZ" sz="1400" dirty="0" smtClean="0">
                          <a:effectLst/>
                        </a:rPr>
                        <a:t>výklad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5365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53" name="Rectangle 52"/>
          <p:cNvSpPr>
            <a:spLocks noChangeArrowheads="1"/>
          </p:cNvSpPr>
          <p:nvPr/>
        </p:nvSpPr>
        <p:spPr bwMode="auto">
          <a:xfrm>
            <a:off x="1331640" y="332656"/>
            <a:ext cx="593803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5" name="Rectangle 54"/>
          <p:cNvSpPr>
            <a:spLocks noChangeArrowheads="1"/>
          </p:cNvSpPr>
          <p:nvPr/>
        </p:nvSpPr>
        <p:spPr bwMode="auto">
          <a:xfrm>
            <a:off x="35496" y="104056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101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73216"/>
            <a:ext cx="5544616" cy="135299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9423442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95736" y="2564904"/>
            <a:ext cx="6172199" cy="2251579"/>
          </a:xfrm>
        </p:spPr>
        <p:txBody>
          <a:bodyPr/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Kubismus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9912" y="3537895"/>
            <a:ext cx="165462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1909-1925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67744" y="4365104"/>
            <a:ext cx="42482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Vedoucí práce: </a:t>
            </a:r>
            <a:r>
              <a:rPr lang="cs-CZ" dirty="0" err="1" smtClean="0"/>
              <a:t>Ing.arch</a:t>
            </a:r>
            <a:r>
              <a:rPr lang="cs-CZ" dirty="0" smtClean="0"/>
              <a:t>. Jiří Mysliveček</a:t>
            </a:r>
          </a:p>
          <a:p>
            <a:r>
              <a:rPr lang="cs-CZ" dirty="0" smtClean="0"/>
              <a:t>Vypracoval: Monika Kučerová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102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332656"/>
            <a:ext cx="8229600" cy="6669360"/>
          </a:xfrm>
        </p:spPr>
        <p:txBody>
          <a:bodyPr>
            <a:normAutofit fontScale="85000" lnSpcReduction="20000"/>
          </a:bodyPr>
          <a:lstStyle/>
          <a:p>
            <a:r>
              <a:rPr lang="cs-CZ" sz="33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Kubistického vzhledu budov se má dosáhnout tvary odvozenými z jehlanů, krychlí a </a:t>
            </a:r>
            <a:r>
              <a:rPr lang="cs-CZ" sz="33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hranolů, soustavami </a:t>
            </a:r>
            <a:r>
              <a:rPr lang="cs-CZ" sz="33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 kompozicemi šikmých ploch, většinou trojúhelných, </a:t>
            </a:r>
            <a:r>
              <a:rPr lang="cs-CZ" sz="3300" dirty="0" err="1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promodelovávajících</a:t>
            </a:r>
            <a:r>
              <a:rPr lang="cs-CZ" sz="33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průčelí v krystalických útvarech </a:t>
            </a:r>
            <a:r>
              <a:rPr lang="cs-CZ" sz="33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vystupujících i </a:t>
            </a:r>
            <a:r>
              <a:rPr lang="cs-CZ" sz="33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vpadlých, které - i když v méně plastickém pojetí - připomínají políčka pozdně gotické sklípkové klenby. </a:t>
            </a:r>
            <a:endParaRPr lang="cs-CZ" sz="3300" dirty="0" smtClean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Tyto </a:t>
            </a:r>
            <a:r>
              <a:rPr lang="cs-CZ" sz="33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útvary se ještě lomí většinou v tupých úhlech. Takto se </a:t>
            </a:r>
            <a:r>
              <a:rPr lang="cs-CZ" sz="3300" dirty="0" err="1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promodelovává</a:t>
            </a:r>
            <a:r>
              <a:rPr lang="cs-CZ" sz="33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povrch celých průčelí i se štíty a vikýři, prostorové ztvárnění dostávají mříže i jiné doplňky architektury. </a:t>
            </a:r>
            <a:endParaRPr lang="cs-CZ" sz="3300" dirty="0" smtClean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Vznikají </a:t>
            </a:r>
            <a:r>
              <a:rPr lang="cs-CZ" sz="33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tím také nové tvary oken a dveří. </a:t>
            </a:r>
            <a:endParaRPr lang="cs-CZ" sz="3300" dirty="0" smtClean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3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Zmíněné </a:t>
            </a:r>
            <a:r>
              <a:rPr lang="cs-CZ" sz="33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krystalické tvary vedou k speciálnímu pojmenování krystalický kubismus, zatímco tam, kde se objevují okrouhlé tvary - třeba i v mřížích, se zavádí pojem rondokubismus (podle rond - okrouhlý, ronda - kruhový útvar). 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997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628800"/>
            <a:ext cx="6925384" cy="3802736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 některých architektů došlo k velmi výraznému ovlivnění kubismem, jejich stavby samozřejmě musely být především funkční, proto nelze hovořit o čistém kubismu. Architekti tvořící pod vlivem kubismu vytvářeli velmi zvláštní díla, která působí velice silným dojmem.</a:t>
            </a:r>
          </a:p>
        </p:txBody>
      </p:sp>
    </p:spTree>
    <p:extLst>
      <p:ext uri="{BB962C8B-B14F-4D97-AF65-F5344CB8AC3E}">
        <p14:creationId xmlns:p14="http://schemas.microsoft.com/office/powerpoint/2010/main" val="1524871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000" b="1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Antoni </a:t>
            </a:r>
            <a:r>
              <a:rPr lang="cs-CZ" sz="3000" b="1" dirty="0" err="1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Gaudí</a:t>
            </a:r>
            <a:endParaRPr lang="cs-CZ" sz="3000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000" b="1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Josef Gočár</a:t>
            </a:r>
            <a:r>
              <a:rPr lang="cs-CZ" sz="30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sz="3000" dirty="0" smtClean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30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Dům U Černé Matky Boží </a:t>
            </a:r>
            <a:r>
              <a:rPr lang="cs-CZ" sz="3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Praze</a:t>
            </a:r>
            <a:endParaRPr lang="cs-CZ" sz="30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- Lázeňský dům </a:t>
            </a:r>
            <a:r>
              <a:rPr lang="cs-CZ" sz="30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 Bohdanči</a:t>
            </a:r>
          </a:p>
          <a:p>
            <a:r>
              <a:rPr lang="cs-CZ" sz="3000" b="1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Josef Chochol</a:t>
            </a:r>
          </a:p>
          <a:p>
            <a:r>
              <a:rPr lang="cs-CZ" sz="3000" b="1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Pavel Janák</a:t>
            </a:r>
            <a:r>
              <a:rPr lang="cs-CZ" sz="30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sz="3000" dirty="0" smtClean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0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0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Hlávkův most v Praze</a:t>
            </a:r>
          </a:p>
          <a:p>
            <a:r>
              <a:rPr lang="cs-CZ" sz="3000" b="1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Otakar Novotný </a:t>
            </a:r>
            <a:endParaRPr lang="cs-CZ" sz="3000" dirty="0" smtClean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457200" lvl="1" indent="0">
              <a:buNone/>
            </a:pPr>
            <a:r>
              <a:rPr lang="cs-CZ" sz="30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0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0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Učitelské domy v Praze</a:t>
            </a:r>
          </a:p>
          <a:p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Architekti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21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Dům U černé Matky Boží 0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764704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028468" y="260648"/>
            <a:ext cx="48766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Dům U Černé Matky Boží Praze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8994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Josef Gočár pavillion Lázně Bohdaneč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96752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131976" y="548680"/>
            <a:ext cx="401904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Lázeňský dům v Bohdanči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610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 descr="Soubor:Praha, Hlávkův most, oblouk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836712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79912" y="260648"/>
            <a:ext cx="38164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Hlávkův most v Praze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029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Učitelské domy - ul. Elišky Krásnohorské v Praz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44110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55976" y="620890"/>
            <a:ext cx="3600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Učitelské domy v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raze</a:t>
            </a:r>
            <a:endParaRPr lang="cs-CZ" sz="28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733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Cubist house pragu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82014"/>
            <a:ext cx="39243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1520" y="5695952"/>
            <a:ext cx="50767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Kovařovicova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vila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Praha-Vyšehrad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Libušina ulice</a:t>
            </a:r>
          </a:p>
        </p:txBody>
      </p:sp>
    </p:spTree>
    <p:extLst>
      <p:ext uri="{BB962C8B-B14F-4D97-AF65-F5344CB8AC3E}">
        <p14:creationId xmlns:p14="http://schemas.microsoft.com/office/powerpoint/2010/main" val="251691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Praha, Vyšehrad - Přemyslova, Neklanova 49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38576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71998" y="452601"/>
            <a:ext cx="482453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err="1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Praha:Vyšehrad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 Přemyslova, Neklanova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494</a:t>
            </a:r>
          </a:p>
          <a:p>
            <a:endParaRPr lang="cs-CZ" sz="2800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817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Praha, Výtoň, kubistická vil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474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987824" y="404664"/>
            <a:ext cx="43524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Praha, Výtoň, kubistická vila</a:t>
            </a:r>
          </a:p>
        </p:txBody>
      </p:sp>
    </p:spTree>
    <p:extLst>
      <p:ext uri="{BB962C8B-B14F-4D97-AF65-F5344CB8AC3E}">
        <p14:creationId xmlns:p14="http://schemas.microsoft.com/office/powerpoint/2010/main" val="3961008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File:Prag Prague Kubismus (Cafe+Museum) (2005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347864" y="332656"/>
            <a:ext cx="285526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Grand Café Orient</a:t>
            </a:r>
          </a:p>
        </p:txBody>
      </p:sp>
    </p:spTree>
    <p:extLst>
      <p:ext uri="{BB962C8B-B14F-4D97-AF65-F5344CB8AC3E}">
        <p14:creationId xmlns:p14="http://schemas.microsoft.com/office/powerpoint/2010/main" val="3213778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Odborový dům Na Perštýně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42862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897810" y="692696"/>
            <a:ext cx="419839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Odborový dům Na Perštýně</a:t>
            </a:r>
          </a:p>
        </p:txBody>
      </p:sp>
    </p:spTree>
    <p:extLst>
      <p:ext uri="{BB962C8B-B14F-4D97-AF65-F5344CB8AC3E}">
        <p14:creationId xmlns:p14="http://schemas.microsoft.com/office/powerpoint/2010/main" val="2241832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File:Brno-Veveří - pošta na Kounicově ulic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69" y="107687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75656" y="463487"/>
            <a:ext cx="58339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Brno-Veveří - pošta na Kounicově ulici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00192" y="6381328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Nese známky kubismu</a:t>
            </a:r>
            <a:endParaRPr lang="cs-CZ" b="1" dirty="0">
              <a:solidFill>
                <a:schemeClr val="bg1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602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2073348" cy="506368"/>
          </a:xfrm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764704"/>
            <a:ext cx="8640960" cy="102489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VITVIT. 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 [online]. [cit. 22.4.2013]. Dostupný na WWW: </a:t>
            </a:r>
            <a:r>
              <a:rPr lang="cs-CZ" sz="1600" dirty="0">
                <a:hlinkClick r:id="rId2"/>
              </a:rPr>
              <a:t>http://cs.wikipedia.org/wiki/Soubor:D%C5%AFm_U_%</a:t>
            </a:r>
            <a:r>
              <a:rPr lang="cs-CZ" sz="1600" dirty="0" smtClean="0">
                <a:hlinkClick r:id="rId2"/>
              </a:rPr>
              <a:t>C4%8Dern%C3%A9_Matky_Bo%C5%E</a:t>
            </a:r>
            <a:endParaRPr lang="cs-CZ" sz="1600" dirty="0" smtClean="0"/>
          </a:p>
          <a:p>
            <a:r>
              <a:rPr lang="cs-CZ" sz="1600" dirty="0"/>
              <a:t>FRANSVANNES. 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 [online]. [cit. 22.4.2013]. Dostupný na WWW: </a:t>
            </a:r>
            <a:r>
              <a:rPr lang="cs-CZ" sz="1600" dirty="0">
                <a:hlinkClick r:id="rId3"/>
              </a:rPr>
              <a:t>http://cs.wikipedia.org/wiki/Soubor:Josef_Go%C4%8D%C3%A1r_pavillion_L%C3%A1zn%C4</a:t>
            </a:r>
            <a:r>
              <a:rPr lang="cs-CZ" sz="1600" dirty="0" smtClean="0">
                <a:hlinkClick r:id="rId3"/>
              </a:rPr>
              <a:t>%</a:t>
            </a:r>
            <a:endParaRPr lang="cs-CZ" sz="1600" dirty="0" smtClean="0"/>
          </a:p>
          <a:p>
            <a:r>
              <a:rPr lang="en-US" sz="1600" dirty="0"/>
              <a:t>AKTRON. </a:t>
            </a:r>
            <a:r>
              <a:rPr lang="en-US" sz="1600" i="1" dirty="0"/>
              <a:t>Wikimedia Commons</a:t>
            </a:r>
            <a:r>
              <a:rPr lang="en-US" sz="1600" dirty="0"/>
              <a:t> [online]. [cit. 22.4.2013].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4"/>
              </a:rPr>
              <a:t>http://cs.wikipedia.org/wiki/Soubor:Praha,_Hl%C3%A1vk%C5%AFv_most,_</a:t>
            </a:r>
            <a:r>
              <a:rPr lang="en-US" sz="1600" dirty="0" smtClean="0">
                <a:hlinkClick r:id="rId4"/>
              </a:rPr>
              <a:t>oblouky.JPG</a:t>
            </a:r>
            <a:endParaRPr lang="cs-CZ" sz="1600" dirty="0" smtClean="0"/>
          </a:p>
          <a:p>
            <a:r>
              <a:rPr lang="cs-CZ" sz="1600" dirty="0" smtClean="0"/>
              <a:t>HAUNEROVA</a:t>
            </a:r>
            <a:r>
              <a:rPr lang="cs-CZ" sz="1600" dirty="0"/>
              <a:t>. 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 [online]. [cit. 22.4.2013]. Dostupný na WWW: </a:t>
            </a:r>
            <a:r>
              <a:rPr lang="cs-CZ" sz="1600" dirty="0">
                <a:hlinkClick r:id="rId5"/>
              </a:rPr>
              <a:t>http://cs.wikipedia.org/wiki/Soubor:U%C4%8Ditelsk%C3%A9_domy_-_ul._</a:t>
            </a:r>
            <a:r>
              <a:rPr lang="cs-CZ" sz="1600" dirty="0" smtClean="0">
                <a:hlinkClick r:id="rId5"/>
              </a:rPr>
              <a:t>Eli%C5%A1ky_Kr%C3%A1snohorsk%C3%A9_v_Praze.jpg</a:t>
            </a:r>
            <a:endParaRPr lang="cs-CZ" sz="1600" dirty="0" smtClean="0"/>
          </a:p>
          <a:p>
            <a:r>
              <a:rPr lang="cs-CZ" sz="1600" dirty="0"/>
              <a:t>SLAWOJAR </a:t>
            </a:r>
            <a:r>
              <a:rPr lang="ja-JP" altLang="en-US" sz="1600" dirty="0"/>
              <a:t>小山</a:t>
            </a:r>
            <a:r>
              <a:rPr lang="en-US" altLang="ja-JP" sz="1600" dirty="0"/>
              <a:t>. 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 [online]. [cit. 22.4.2013].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cs.wikipedia.org/wiki/Soubor:Cubist_house_prague.jpg</a:t>
            </a:r>
            <a:endParaRPr lang="cs-CZ" sz="1600" dirty="0" smtClean="0"/>
          </a:p>
          <a:p>
            <a:r>
              <a:rPr lang="cs-CZ" sz="1600" dirty="0"/>
              <a:t>MATĚJ BAŤHA. 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 [online]. [cit. 22.4.2013]. Dostupný na WWW: </a:t>
            </a:r>
            <a:r>
              <a:rPr lang="cs-CZ" sz="1600" dirty="0">
                <a:hlinkClick r:id="rId7"/>
              </a:rPr>
              <a:t>http://cs.wikipedia.org/wiki/Soubor:Praha,_Vy%C5%A1ehrad_-_P%C5%99emyslova,_</a:t>
            </a:r>
            <a:r>
              <a:rPr lang="cs-CZ" sz="1600" dirty="0" smtClean="0">
                <a:hlinkClick r:id="rId7"/>
              </a:rPr>
              <a:t>Neklanova_494.jpg</a:t>
            </a:r>
            <a:endParaRPr lang="cs-CZ" sz="1600" dirty="0" smtClean="0"/>
          </a:p>
          <a:p>
            <a:r>
              <a:rPr lang="en-US" sz="1600" dirty="0"/>
              <a:t>AKTRON. </a:t>
            </a:r>
            <a:r>
              <a:rPr lang="en-US" sz="1600" i="1" dirty="0"/>
              <a:t>Wikimedia Commons</a:t>
            </a:r>
            <a:r>
              <a:rPr lang="en-US" sz="1600" dirty="0"/>
              <a:t> [online]. [cit. 22.4.2013].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8"/>
              </a:rPr>
              <a:t>http://cs.wikipedia.org/wiki/Soubor:Praha,_V%C3%BDto%C5%88,_kubistick%C3%A1_vila.jp</a:t>
            </a:r>
            <a:r>
              <a:rPr lang="cs-CZ" sz="1600" dirty="0" smtClean="0">
                <a:hlinkClick r:id="rId8"/>
              </a:rPr>
              <a:t>g</a:t>
            </a:r>
            <a:endParaRPr lang="cs-CZ" sz="1600" dirty="0" smtClean="0"/>
          </a:p>
          <a:p>
            <a:r>
              <a:rPr lang="cs-CZ" sz="1600" dirty="0"/>
              <a:t>BRUNSWYK. 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 [online]. [cit. 22.4.2013]. Dostupný na WWW: </a:t>
            </a:r>
            <a:r>
              <a:rPr lang="cs-CZ" sz="1600" dirty="0">
                <a:hlinkClick r:id="rId9"/>
              </a:rPr>
              <a:t>http://commons.wikimedia.org/wiki/File:Prag_Prague_Kubismus_(Cafe%2BMuseum)_(2005).</a:t>
            </a:r>
            <a:r>
              <a:rPr lang="cs-CZ" sz="1600" dirty="0" smtClean="0">
                <a:hlinkClick r:id="rId9"/>
              </a:rPr>
              <a:t>JPG</a:t>
            </a:r>
            <a:endParaRPr lang="cs-CZ" sz="1600" dirty="0" smtClean="0"/>
          </a:p>
          <a:p>
            <a:r>
              <a:rPr lang="cs-CZ" sz="1600" dirty="0"/>
              <a:t>CS:ŠJŮ. 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 [online]. [cit. 22.4.2013]. Dostupný na WWW: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commons.wikimedia.org/wiki/File:Odborov%C3%BD_d%C5%AFm_Na_Per%C5%A1t%C3%BDn%C4%9B.jpg</a:t>
            </a:r>
            <a:endParaRPr lang="cs-CZ" sz="1600" dirty="0" smtClean="0"/>
          </a:p>
          <a:p>
            <a:r>
              <a:rPr lang="cs-CZ" sz="1600" dirty="0"/>
              <a:t>KIRK. 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 [online]. [cit. 22.4.2013]. Dostupný na WWW: </a:t>
            </a:r>
            <a:r>
              <a:rPr lang="cs-CZ" sz="1600" dirty="0">
                <a:hlinkClick r:id="rId11"/>
              </a:rPr>
              <a:t>http://commons.wikimedia.org/wiki/File:Brno-Veve%C5%99%C3%AD_-_</a:t>
            </a:r>
            <a:r>
              <a:rPr lang="cs-CZ" sz="1600" dirty="0" smtClean="0">
                <a:hlinkClick r:id="rId11"/>
              </a:rPr>
              <a:t>po%C5%A1ta_na_Kounicov%C4%9B_ulici.jpg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8382633"/>
      </p:ext>
    </p:extLst>
  </p:cSld>
  <p:clrMapOvr>
    <a:masterClrMapping/>
  </p:clrMapOvr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55</TotalTime>
  <Words>339</Words>
  <Application>Microsoft Office PowerPoint</Application>
  <PresentationFormat>Předvádění na obrazovce (4:3)</PresentationFormat>
  <Paragraphs>97</Paragraphs>
  <Slides>16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Tradeshow</vt:lpstr>
      <vt:lpstr>Prezentace aplikace PowerPoint</vt:lpstr>
      <vt:lpstr>Kubismus</vt:lpstr>
      <vt:lpstr>Prezentace aplikace PowerPoint</vt:lpstr>
      <vt:lpstr>Prezentace aplikace PowerPoint</vt:lpstr>
      <vt:lpstr>Architekti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Kubismus</dc:title>
  <dc:creator>tom</dc:creator>
  <cp:lastModifiedBy>Alena Stachová</cp:lastModifiedBy>
  <cp:revision>9</cp:revision>
  <dcterms:created xsi:type="dcterms:W3CDTF">2013-04-22T15:22:35Z</dcterms:created>
  <dcterms:modified xsi:type="dcterms:W3CDTF">2013-07-01T10:35:40Z</dcterms:modified>
</cp:coreProperties>
</file>