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lesk.cz/clanek/zpravy-udalosti-zajimavosti/74846/dablova-bible-i-diky-nim-je-v-praze.html" TargetMode="External"/><Relationship Id="rId2" Type="http://schemas.openxmlformats.org/officeDocument/2006/relationships/hyperlink" Target="http://visitznojmo.wordpress.com/2012/07/11/st-catherines-rotunda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F:\vzor k prezenta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1763688" y="3429000"/>
            <a:ext cx="14210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Dějiny umění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75656" y="3717032"/>
            <a:ext cx="36897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Románské památky v České republice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547664" y="4005064"/>
            <a:ext cx="3593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339752" y="4293096"/>
            <a:ext cx="36590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Mgr. </a:t>
            </a:r>
            <a:r>
              <a:rPr lang="cs-CZ" dirty="0" err="1" smtClean="0">
                <a:solidFill>
                  <a:schemeClr val="bg1"/>
                </a:solidFill>
              </a:rPr>
              <a:t>et</a:t>
            </a:r>
            <a:r>
              <a:rPr lang="cs-CZ" dirty="0" smtClean="0">
                <a:solidFill>
                  <a:schemeClr val="bg1"/>
                </a:solidFill>
              </a:rPr>
              <a:t> Mgr. Kateřina </a:t>
            </a:r>
            <a:r>
              <a:rPr lang="cs-CZ" dirty="0" err="1" smtClean="0">
                <a:solidFill>
                  <a:schemeClr val="bg1"/>
                </a:solidFill>
              </a:rPr>
              <a:t>Plesníková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err="1" smtClean="0">
                <a:solidFill>
                  <a:schemeClr val="bg1"/>
                </a:solidFill>
              </a:rPr>
              <a:t>DiS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195736" y="4653136"/>
            <a:ext cx="38480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000000"/>
                </a:solidFill>
                <a:latin typeface="Myriad Pro" charset="0"/>
              </a:rPr>
              <a:t>VY_32_INOVACE_PLE.DU.</a:t>
            </a:r>
            <a:r>
              <a:rPr lang="cs-CZ" b="1" dirty="0" smtClean="0">
                <a:solidFill>
                  <a:srgbClr val="000000"/>
                </a:solidFill>
                <a:latin typeface="Myriad Pro" charset="0"/>
              </a:rPr>
              <a:t>4</a:t>
            </a:r>
            <a:r>
              <a:rPr lang="en-US" b="1" dirty="0" smtClean="0">
                <a:solidFill>
                  <a:srgbClr val="000000"/>
                </a:solidFill>
                <a:latin typeface="Myriad Pro" charset="0"/>
              </a:rPr>
              <a:t>_</a:t>
            </a:r>
            <a:r>
              <a:rPr lang="cs-CZ" b="1" dirty="0" smtClean="0">
                <a:solidFill>
                  <a:srgbClr val="000000"/>
                </a:solidFill>
                <a:latin typeface="Myriad Pro" charset="0"/>
              </a:rPr>
              <a:t>3</a:t>
            </a:r>
            <a:r>
              <a:rPr lang="en-US" b="1" dirty="0" smtClean="0">
                <a:solidFill>
                  <a:srgbClr val="000000"/>
                </a:solidFill>
                <a:latin typeface="Myriad Pro" charset="0"/>
              </a:rPr>
              <a:t>_</a:t>
            </a:r>
            <a:r>
              <a:rPr lang="cs-CZ" b="1" dirty="0" smtClean="0">
                <a:solidFill>
                  <a:srgbClr val="000000"/>
                </a:solidFill>
                <a:latin typeface="Myriad Pro" charset="0"/>
              </a:rPr>
              <a:t>44</a:t>
            </a:r>
            <a:endParaRPr lang="en-US" b="1" dirty="0" smtClean="0">
              <a:solidFill>
                <a:srgbClr val="000000"/>
              </a:solidFill>
              <a:latin typeface="Myriad Pro" charset="0"/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Poznejte významné románské památky v Čechách a na Moravě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1. Podle šesti obrázků poznejte významné české románské památky.</a:t>
            </a:r>
            <a:br>
              <a:rPr lang="cs-CZ" dirty="0" smtClean="0"/>
            </a:br>
            <a:r>
              <a:rPr lang="cs-CZ" dirty="0" smtClean="0"/>
              <a:t>2. U památek označených hvězdičkou připojte významné datum z české historie, které se k nim váže.</a:t>
            </a:r>
            <a:endParaRPr lang="cs-CZ" dirty="0"/>
          </a:p>
        </p:txBody>
      </p:sp>
      <p:sp>
        <p:nvSpPr>
          <p:cNvPr id="3" name="6cípá hvězda 2"/>
          <p:cNvSpPr/>
          <p:nvPr/>
        </p:nvSpPr>
        <p:spPr>
          <a:xfrm>
            <a:off x="8460432" y="2780928"/>
            <a:ext cx="360040" cy="410344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028384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1</a:t>
            </a:r>
            <a:endParaRPr lang="cs-CZ" sz="5400" b="1" dirty="0"/>
          </a:p>
        </p:txBody>
      </p:sp>
      <p:pic>
        <p:nvPicPr>
          <p:cNvPr id="7" name="Zástupný symbol pro obsah 6" descr="sam_24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7" y="260649"/>
            <a:ext cx="4608512" cy="3456384"/>
          </a:xfrm>
        </p:spPr>
      </p:pic>
      <p:pic>
        <p:nvPicPr>
          <p:cNvPr id="8" name="Obrázek 7" descr="Or_a_b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3573016"/>
            <a:ext cx="4608512" cy="29916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524328" y="5445224"/>
            <a:ext cx="2296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2</a:t>
            </a:r>
            <a:endParaRPr lang="cs-CZ" sz="5400" b="1" dirty="0"/>
          </a:p>
        </p:txBody>
      </p:sp>
      <p:pic>
        <p:nvPicPr>
          <p:cNvPr id="8" name="Zástupný symbol pro obsah 7" descr="08-Jakub u Kutne Hory, kostel sv. Jakuba, pred 11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260648"/>
            <a:ext cx="4464496" cy="6101817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028384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3</a:t>
            </a:r>
            <a:endParaRPr lang="cs-CZ" sz="5400" b="1" dirty="0"/>
          </a:p>
        </p:txBody>
      </p:sp>
      <p:pic>
        <p:nvPicPr>
          <p:cNvPr id="7" name="Zástupný symbol pro obsah 6" descr="vlada_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267104"/>
            <a:ext cx="5472607" cy="6211408"/>
          </a:xfrm>
        </p:spPr>
      </p:pic>
      <p:sp>
        <p:nvSpPr>
          <p:cNvPr id="8" name="6cípá hvězda 7"/>
          <p:cNvSpPr/>
          <p:nvPr/>
        </p:nvSpPr>
        <p:spPr>
          <a:xfrm>
            <a:off x="7668344" y="6237312"/>
            <a:ext cx="360040" cy="410344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236296" y="5445224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4</a:t>
            </a:r>
            <a:endParaRPr lang="cs-CZ" sz="5400" b="1" dirty="0"/>
          </a:p>
        </p:txBody>
      </p:sp>
      <p:pic>
        <p:nvPicPr>
          <p:cNvPr id="7" name="Zástupný symbol pro obsah 6" descr="Kodex_vyšehradský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88640"/>
            <a:ext cx="4392488" cy="6424015"/>
          </a:xfrm>
        </p:spPr>
      </p:pic>
      <p:sp>
        <p:nvSpPr>
          <p:cNvPr id="9" name="6cípá hvězda 8"/>
          <p:cNvSpPr/>
          <p:nvPr/>
        </p:nvSpPr>
        <p:spPr>
          <a:xfrm>
            <a:off x="6876256" y="5733256"/>
            <a:ext cx="360040" cy="410344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668344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5</a:t>
            </a:r>
            <a:endParaRPr lang="cs-CZ" sz="5400" b="1" dirty="0"/>
          </a:p>
        </p:txBody>
      </p:sp>
      <p:pic>
        <p:nvPicPr>
          <p:cNvPr id="9" name="Zástupný symbol pro obsah 8" descr="62750-img-impor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94465"/>
            <a:ext cx="7246266" cy="60868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956376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6</a:t>
            </a:r>
            <a:endParaRPr lang="cs-CZ" sz="5400" b="1" dirty="0"/>
          </a:p>
        </p:txBody>
      </p:sp>
      <p:pic>
        <p:nvPicPr>
          <p:cNvPr id="7" name="Zástupný symbol pro obsah 6" descr="34206061107JirizVezeHoriz4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5" y="260649"/>
            <a:ext cx="5112568" cy="3834426"/>
          </a:xfrm>
        </p:spPr>
      </p:pic>
      <p:pic>
        <p:nvPicPr>
          <p:cNvPr id="8" name="Obrázek 7" descr="45_BASILICA_svJIR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3501008"/>
            <a:ext cx="4163194" cy="3007695"/>
          </a:xfrm>
          <a:prstGeom prst="rect">
            <a:avLst/>
          </a:prstGeom>
        </p:spPr>
      </p:pic>
      <p:sp>
        <p:nvSpPr>
          <p:cNvPr id="10" name="6cípá hvězda 9"/>
          <p:cNvSpPr/>
          <p:nvPr/>
        </p:nvSpPr>
        <p:spPr>
          <a:xfrm>
            <a:off x="8028384" y="5589240"/>
            <a:ext cx="360040" cy="410344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Rotunda sv. Kateřiny ve Znojmě</a:t>
            </a:r>
          </a:p>
          <a:p>
            <a:pPr marL="514350" indent="-514350">
              <a:buAutoNum type="arabicPeriod"/>
            </a:pPr>
            <a:r>
              <a:rPr lang="cs-CZ" dirty="0" smtClean="0"/>
              <a:t>Kostel sv. Jakuba v Jakubu u Kutné Hory</a:t>
            </a:r>
          </a:p>
          <a:p>
            <a:pPr marL="514350" indent="-514350">
              <a:buAutoNum type="arabicPeriod"/>
            </a:pPr>
            <a:r>
              <a:rPr lang="cs-CZ" dirty="0" smtClean="0"/>
              <a:t>Reliéf z Juditina mostu (Vratislav II. získává korunu od Fridricha Barbarossy) ;     </a:t>
            </a:r>
            <a:r>
              <a:rPr lang="cs-CZ" b="1" dirty="0" smtClean="0"/>
              <a:t>1158</a:t>
            </a:r>
            <a:r>
              <a:rPr lang="cs-CZ" dirty="0" smtClean="0"/>
              <a:t> korunovace druhého českého krále</a:t>
            </a:r>
          </a:p>
          <a:p>
            <a:pPr marL="514350" indent="-514350">
              <a:buAutoNum type="arabicPeriod"/>
            </a:pPr>
            <a:r>
              <a:rPr lang="cs-CZ" dirty="0" smtClean="0"/>
              <a:t>Kodex Vyšehradský;      </a:t>
            </a:r>
            <a:r>
              <a:rPr lang="cs-CZ" b="1" dirty="0" smtClean="0"/>
              <a:t>1085</a:t>
            </a:r>
            <a:r>
              <a:rPr lang="cs-CZ" dirty="0" smtClean="0"/>
              <a:t> korunovace prvního českého krále Vratislava II.</a:t>
            </a:r>
          </a:p>
          <a:p>
            <a:pPr marL="514350" indent="-514350">
              <a:buAutoNum type="arabicPeriod"/>
            </a:pPr>
            <a:r>
              <a:rPr lang="cs-CZ" dirty="0" smtClean="0"/>
              <a:t>Klášter/bazilika svatého Jiří na Pražském Hradě;                          </a:t>
            </a:r>
            <a:r>
              <a:rPr lang="cs-CZ" b="1" dirty="0" smtClean="0"/>
              <a:t>976</a:t>
            </a:r>
            <a:r>
              <a:rPr lang="cs-CZ" dirty="0" smtClean="0"/>
              <a:t> založení prvního ženského kláštera na našem území</a:t>
            </a:r>
          </a:p>
          <a:p>
            <a:pPr marL="514350" indent="-514350">
              <a:buAutoNum type="arabicPeriod"/>
            </a:pPr>
            <a:endParaRPr lang="cs-CZ" dirty="0"/>
          </a:p>
        </p:txBody>
      </p:sp>
      <p:sp>
        <p:nvSpPr>
          <p:cNvPr id="5" name="6cípá hvězda 4"/>
          <p:cNvSpPr/>
          <p:nvPr/>
        </p:nvSpPr>
        <p:spPr>
          <a:xfrm>
            <a:off x="6156176" y="2852936"/>
            <a:ext cx="360040" cy="410344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6cípá hvězda 5"/>
          <p:cNvSpPr/>
          <p:nvPr/>
        </p:nvSpPr>
        <p:spPr>
          <a:xfrm>
            <a:off x="4211960" y="3717032"/>
            <a:ext cx="360040" cy="410344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6cípá hvězda 6"/>
          <p:cNvSpPr/>
          <p:nvPr/>
        </p:nvSpPr>
        <p:spPr>
          <a:xfrm>
            <a:off x="611560" y="4869160"/>
            <a:ext cx="360040" cy="410344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Použité obrázky: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514350" indent="-514350">
              <a:buAutoNum type="arabicPeriod"/>
            </a:pPr>
            <a:r>
              <a:rPr lang="cs-CZ" b="1" dirty="0" smtClean="0"/>
              <a:t>A)</a:t>
            </a:r>
            <a:r>
              <a:rPr lang="cs-CZ" dirty="0" smtClean="0"/>
              <a:t> </a:t>
            </a:r>
            <a:r>
              <a:rPr lang="pt-BR" dirty="0" smtClean="0"/>
              <a:t>AUTOR NEUVEDEN. </a:t>
            </a:r>
            <a:r>
              <a:rPr lang="pt-BR" i="1" dirty="0" smtClean="0"/>
              <a:t>http://visitznojmo.wordpress.com</a:t>
            </a:r>
            <a:r>
              <a:rPr lang="pt-BR" dirty="0" smtClean="0"/>
              <a:t> [online]. [cit. 9.6.2013]. Dostupný na WWW: </a:t>
            </a:r>
            <a:r>
              <a:rPr lang="pt-BR" dirty="0" smtClean="0">
                <a:hlinkClick r:id="rId2"/>
              </a:rPr>
              <a:t>http://visitznojmo.wordpress.com/2012/07/11/st-catherines-rotunda/</a:t>
            </a:r>
            <a:r>
              <a:rPr lang="cs-CZ" dirty="0" smtClean="0"/>
              <a:t>, </a:t>
            </a:r>
            <a:r>
              <a:rPr lang="cs-CZ" b="1" dirty="0" smtClean="0"/>
              <a:t>B)</a:t>
            </a:r>
            <a:r>
              <a:rPr lang="cs-CZ" dirty="0" smtClean="0"/>
              <a:t> </a:t>
            </a:r>
            <a:r>
              <a:rPr lang="pt-BR" dirty="0" smtClean="0"/>
              <a:t>AUTOR NEUVEDEN. </a:t>
            </a:r>
            <a:r>
              <a:rPr lang="pt-BR" i="1" dirty="0" smtClean="0"/>
              <a:t>http://www.bylotojinak.cz</a:t>
            </a:r>
            <a:r>
              <a:rPr lang="pt-BR" dirty="0" smtClean="0"/>
              <a:t> [online]. [cit. 9.6.2013]. Dostupný na WWW: http://www.bylotojinak.cz/oracsky-vyjev-ve-znojemske-rotunde-sv-kateriny-nejsou-zde-premyslovci-aktualizovano-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http://udu.ff.cuni.cz</a:t>
            </a:r>
            <a:r>
              <a:rPr lang="pt-BR" dirty="0" smtClean="0"/>
              <a:t> [online]. [cit. 9.6.2013]. Dostupný na WWW: http://udu.ff.cuni.cz/soubory/galerie/01%20Cechy/Ottova%20-%20romanske%20socharstvi/slides/08-Jakub%20u%20Kutne%20Hory,%20kostel%20sv.%20Jakuba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MAŠEK, Michal. </a:t>
            </a:r>
            <a:r>
              <a:rPr lang="cs-CZ" i="1" dirty="0" smtClean="0"/>
              <a:t>http://studio.</a:t>
            </a:r>
            <a:r>
              <a:rPr lang="cs-CZ" i="1" dirty="0" err="1" smtClean="0"/>
              <a:t>abalon.cz</a:t>
            </a:r>
            <a:r>
              <a:rPr lang="cs-CZ" dirty="0" smtClean="0"/>
              <a:t> [online]. [cit. 9.6.2013]. Dostupný na WWW: http://studio.</a:t>
            </a:r>
            <a:r>
              <a:rPr lang="cs-CZ" dirty="0" err="1" smtClean="0"/>
              <a:t>abalon.cz</a:t>
            </a:r>
            <a:r>
              <a:rPr lang="cs-CZ" dirty="0" smtClean="0"/>
              <a:t>/</a:t>
            </a:r>
            <a:r>
              <a:rPr lang="cs-CZ" dirty="0" err="1" smtClean="0"/>
              <a:t>cns</a:t>
            </a:r>
            <a:r>
              <a:rPr lang="cs-CZ" dirty="0" smtClean="0"/>
              <a:t>/#</a:t>
            </a:r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http://cs.wikipedia.org</a:t>
            </a:r>
            <a:r>
              <a:rPr lang="pt-BR" dirty="0" smtClean="0"/>
              <a:t> [online]. [cit. 9.6.2013]. Dostupný na WWW: http://cs.wikipedia.org/wiki/Kodex_vy%C5%A1ehradsk%C3%BD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pt-BR" dirty="0" smtClean="0"/>
              <a:t>AUTOR NEUVEDEN. </a:t>
            </a:r>
            <a:r>
              <a:rPr lang="pt-BR" i="1" dirty="0" smtClean="0"/>
              <a:t>http://www.blesk.cz</a:t>
            </a:r>
            <a:r>
              <a:rPr lang="pt-BR" dirty="0" smtClean="0"/>
              <a:t> [online]. [cit. 9.6.2013]. Dostupný na WWW: </a:t>
            </a:r>
            <a:r>
              <a:rPr lang="pt-BR" dirty="0" smtClean="0">
                <a:hlinkClick r:id="rId3"/>
              </a:rPr>
              <a:t>http://www.blesk.cz/clanek/zpravy-udalosti-zajimavosti/74846/dablova-bible-i-diky-nim-je-v-praze.html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b="1" dirty="0" smtClean="0"/>
              <a:t>A)</a:t>
            </a:r>
            <a:r>
              <a:rPr lang="cs-CZ" dirty="0" smtClean="0"/>
              <a:t> </a:t>
            </a:r>
            <a:r>
              <a:rPr lang="pt-BR" dirty="0" smtClean="0"/>
              <a:t>AUTOR NEUVEDEN. </a:t>
            </a:r>
            <a:r>
              <a:rPr lang="pt-BR" i="1" dirty="0" smtClean="0"/>
              <a:t>http://zhola.com</a:t>
            </a:r>
            <a:r>
              <a:rPr lang="pt-BR" dirty="0" smtClean="0"/>
              <a:t> [online]. [cit. 9.6.2013]. Dostupný na WWW: http://zhola.com/praha/cz.php?st=bazilikaSvJiri </a:t>
            </a:r>
            <a:r>
              <a:rPr lang="cs-CZ" dirty="0" smtClean="0"/>
              <a:t>, </a:t>
            </a:r>
            <a:r>
              <a:rPr lang="cs-CZ" b="1" dirty="0" smtClean="0"/>
              <a:t>B)</a:t>
            </a:r>
            <a:r>
              <a:rPr lang="cs-CZ" dirty="0" smtClean="0"/>
              <a:t> TÓTH, František. </a:t>
            </a:r>
            <a:r>
              <a:rPr lang="cs-CZ" i="1" dirty="0" smtClean="0"/>
              <a:t>http://www.</a:t>
            </a:r>
            <a:r>
              <a:rPr lang="cs-CZ" i="1" dirty="0" err="1" smtClean="0"/>
              <a:t>fotograftoth.cz</a:t>
            </a:r>
            <a:r>
              <a:rPr lang="cs-CZ" dirty="0" smtClean="0"/>
              <a:t> [online]. [cit. 9.6.2013]. Dostupný na WWW: http://www.</a:t>
            </a:r>
            <a:r>
              <a:rPr lang="cs-CZ" dirty="0" err="1" smtClean="0"/>
              <a:t>fotograftoth.cz</a:t>
            </a:r>
            <a:r>
              <a:rPr lang="cs-CZ" dirty="0" smtClean="0"/>
              <a:t>/index.</a:t>
            </a:r>
            <a:r>
              <a:rPr lang="cs-CZ" dirty="0" err="1" smtClean="0"/>
              <a:t>html</a:t>
            </a:r>
            <a:r>
              <a:rPr lang="cs-CZ" dirty="0" smtClean="0"/>
              <a:t> </a:t>
            </a:r>
          </a:p>
          <a:p>
            <a:pPr marL="514350" indent="-514350">
              <a:buAutoNum type="arabicPeriod"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306</Words>
  <Application>Microsoft Office PowerPoint</Application>
  <PresentationFormat>Předvádění na obrazovce (4:3)</PresentationFormat>
  <Paragraphs>26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Poznejte významné románské památky v Čechách a na Moravě</vt:lpstr>
      <vt:lpstr>1. Podle šesti obrázků poznejte významné české románské památky. 2. U památek označených hvězdičkou připojte významné datum z české historie, které se k nim váže.</vt:lpstr>
      <vt:lpstr>Snímek 4</vt:lpstr>
      <vt:lpstr>Snímek 5</vt:lpstr>
      <vt:lpstr>Snímek 6</vt:lpstr>
      <vt:lpstr>Snímek 7</vt:lpstr>
      <vt:lpstr>Snímek 8</vt:lpstr>
      <vt:lpstr>Snímek 9</vt:lpstr>
      <vt:lpstr>Správné odpovědi:</vt:lpstr>
      <vt:lpstr>Použité obrázky: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Poznej nejvýznamnější pražské památky</dc:title>
  <dc:creator>Olivík Daniel</dc:creator>
  <cp:lastModifiedBy>Olivík Daniel</cp:lastModifiedBy>
  <cp:revision>18</cp:revision>
  <dcterms:created xsi:type="dcterms:W3CDTF">2013-06-01T12:15:37Z</dcterms:created>
  <dcterms:modified xsi:type="dcterms:W3CDTF">2013-06-27T00:28:18Z</dcterms:modified>
</cp:coreProperties>
</file>