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6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74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 descr="F:\vzor k prezenta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1763688" y="3429000"/>
            <a:ext cx="14210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Dějiny umění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75656" y="3717032"/>
            <a:ext cx="2662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Poznejte díla romantismu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619672" y="4005064"/>
            <a:ext cx="3593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4.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267744" y="4293096"/>
            <a:ext cx="36590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Mgr. </a:t>
            </a:r>
            <a:r>
              <a:rPr lang="cs-CZ" dirty="0" err="1" smtClean="0">
                <a:solidFill>
                  <a:schemeClr val="bg1"/>
                </a:solidFill>
              </a:rPr>
              <a:t>et</a:t>
            </a:r>
            <a:r>
              <a:rPr lang="cs-CZ" dirty="0" smtClean="0">
                <a:solidFill>
                  <a:schemeClr val="bg1"/>
                </a:solidFill>
              </a:rPr>
              <a:t> Mgr. Kateřina </a:t>
            </a:r>
            <a:r>
              <a:rPr lang="cs-CZ" dirty="0" err="1" smtClean="0">
                <a:solidFill>
                  <a:schemeClr val="bg1"/>
                </a:solidFill>
              </a:rPr>
              <a:t>Plesníková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dirty="0" err="1" smtClean="0">
                <a:solidFill>
                  <a:schemeClr val="bg1"/>
                </a:solidFill>
              </a:rPr>
              <a:t>DiS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195736" y="4653136"/>
            <a:ext cx="3848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000000"/>
                </a:solidFill>
                <a:latin typeface="Myriad Pro" charset="0"/>
              </a:rPr>
              <a:t>VY_32_INOVACE_PLE.DU.4_3_4</a:t>
            </a:r>
            <a:r>
              <a:rPr lang="cs-CZ" b="1" dirty="0" smtClean="0">
                <a:solidFill>
                  <a:srgbClr val="000000"/>
                </a:solidFill>
                <a:latin typeface="Myriad Pro" charset="0"/>
              </a:rPr>
              <a:t>9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988840"/>
            <a:ext cx="7772400" cy="1470025"/>
          </a:xfrm>
        </p:spPr>
        <p:txBody>
          <a:bodyPr/>
          <a:lstStyle/>
          <a:p>
            <a:r>
              <a:rPr lang="cs-CZ" dirty="0" smtClean="0"/>
              <a:t>Poznejte díla romantismu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Ke každému obrázku napište autora a název díla: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23528" y="5733256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1</a:t>
            </a:r>
            <a:endParaRPr lang="cs-CZ" sz="5400" b="1" dirty="0"/>
          </a:p>
        </p:txBody>
      </p:sp>
      <p:pic>
        <p:nvPicPr>
          <p:cNvPr id="7" name="Zástupný symbol pro obsah 6" descr="Raft_of_the_Medus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88640"/>
            <a:ext cx="8280920" cy="563987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467544" y="5934670"/>
            <a:ext cx="2880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2</a:t>
            </a:r>
            <a:endParaRPr lang="cs-CZ" sz="5400" b="1" dirty="0"/>
          </a:p>
        </p:txBody>
      </p:sp>
      <p:pic>
        <p:nvPicPr>
          <p:cNvPr id="6" name="Zástupný symbol pro obsah 5" descr="barque-dant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88640"/>
            <a:ext cx="7905100" cy="5904656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11560" y="5733256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3</a:t>
            </a:r>
            <a:endParaRPr lang="cs-CZ" sz="5400" b="1" dirty="0"/>
          </a:p>
        </p:txBody>
      </p:sp>
      <p:pic>
        <p:nvPicPr>
          <p:cNvPr id="6" name="Obrázek 5" descr="marseillaise-RU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22598"/>
            <a:ext cx="4680520" cy="651261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51520" y="5733256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4</a:t>
            </a:r>
            <a:endParaRPr lang="cs-CZ" sz="5400" b="1" dirty="0"/>
          </a:p>
        </p:txBody>
      </p:sp>
      <p:pic>
        <p:nvPicPr>
          <p:cNvPr id="7" name="Obrázek 6" descr="houses_of_parliame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88640"/>
            <a:ext cx="7920880" cy="595650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23528" y="5733256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5</a:t>
            </a:r>
            <a:endParaRPr lang="cs-CZ" sz="5400" b="1" dirty="0"/>
          </a:p>
        </p:txBody>
      </p:sp>
      <p:pic>
        <p:nvPicPr>
          <p:cNvPr id="6" name="Obrázek 5" descr="Caspar_David_Friedrich_0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260648"/>
            <a:ext cx="5040560" cy="634641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83568" y="5733256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6</a:t>
            </a:r>
            <a:endParaRPr lang="cs-CZ" sz="5400" b="1" dirty="0"/>
          </a:p>
        </p:txBody>
      </p:sp>
      <p:pic>
        <p:nvPicPr>
          <p:cNvPr id="8" name="Zástupný symbol pro obsah 7" descr="turner_rain_steam_spee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260647"/>
            <a:ext cx="8070703" cy="5498721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odpovědi: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dirty="0" err="1" smtClean="0"/>
              <a:t>Théodore</a:t>
            </a:r>
            <a:r>
              <a:rPr lang="cs-CZ" dirty="0" smtClean="0"/>
              <a:t> </a:t>
            </a:r>
            <a:r>
              <a:rPr lang="cs-CZ" dirty="0" err="1" smtClean="0"/>
              <a:t>Géricault</a:t>
            </a:r>
            <a:r>
              <a:rPr lang="cs-CZ" dirty="0" smtClean="0"/>
              <a:t> – Prám Medúzy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err="1" smtClean="0"/>
              <a:t>Eugén</a:t>
            </a:r>
            <a:r>
              <a:rPr lang="cs-CZ" dirty="0" smtClean="0"/>
              <a:t> </a:t>
            </a:r>
            <a:r>
              <a:rPr lang="cs-CZ" dirty="0" err="1" smtClean="0"/>
              <a:t>Délacroix</a:t>
            </a:r>
            <a:r>
              <a:rPr lang="cs-CZ" dirty="0" smtClean="0"/>
              <a:t> – Dantova brána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 </a:t>
            </a:r>
            <a:r>
              <a:rPr lang="cs-CZ" dirty="0" smtClean="0"/>
              <a:t>Francois </a:t>
            </a:r>
            <a:r>
              <a:rPr lang="cs-CZ" dirty="0" err="1" smtClean="0"/>
              <a:t>Rude</a:t>
            </a:r>
            <a:r>
              <a:rPr lang="cs-CZ" dirty="0" smtClean="0"/>
              <a:t> – Sousoší </a:t>
            </a:r>
            <a:r>
              <a:rPr lang="cs-CZ" dirty="0" err="1" smtClean="0"/>
              <a:t>Marsseilaisy</a:t>
            </a:r>
            <a:r>
              <a:rPr lang="cs-CZ" dirty="0" smtClean="0"/>
              <a:t> (Vítězný oblouk v Paříži)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 </a:t>
            </a:r>
            <a:r>
              <a:rPr lang="cs-CZ" dirty="0" smtClean="0"/>
              <a:t>Parlament v Londýně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err="1" smtClean="0"/>
              <a:t>Caspar</a:t>
            </a:r>
            <a:r>
              <a:rPr lang="cs-CZ" dirty="0" smtClean="0"/>
              <a:t> David Friedrich – Útesy na Rujáně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William Turner – Déšť, pára, rychlost</a:t>
            </a:r>
            <a:endParaRPr lang="cs-CZ" dirty="0" smtClean="0"/>
          </a:p>
          <a:p>
            <a:pPr marL="514350" indent="-514350">
              <a:buAutoNum type="arabicPeriod"/>
            </a:pP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u="sng" dirty="0" smtClean="0"/>
              <a:t>Použité obrázky: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853136"/>
          </a:xfrm>
        </p:spPr>
        <p:txBody>
          <a:bodyPr>
            <a:normAutofit fontScale="62500" lnSpcReduction="20000"/>
          </a:bodyPr>
          <a:lstStyle/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Font typeface="Arial" pitchFamily="34" charset="0"/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http://deskarati.com</a:t>
            </a:r>
            <a:r>
              <a:rPr lang="pt-BR" dirty="0" smtClean="0"/>
              <a:t> [online]. [cit. 25.6.2013]. Dostupný na WWW: http://deskarati.com/2011/12/16/theodore-gericault/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http://www.ibiblio.org</a:t>
            </a:r>
            <a:r>
              <a:rPr lang="pt-BR" dirty="0" smtClean="0"/>
              <a:t> [online]. [cit. 25.6.2013]. Dostupný na WWW: http://www.ibiblio.org/wm/paint/auth/delacroix/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http://ricardopontes.com</a:t>
            </a:r>
            <a:r>
              <a:rPr lang="pt-BR" dirty="0" smtClean="0"/>
              <a:t> [online]. [cit. 25.6.2013]. Dostupný na WWW: http://ricardopontes.com/?p=1782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http://www.trekearth.com</a:t>
            </a:r>
            <a:r>
              <a:rPr lang="pt-BR" dirty="0" smtClean="0"/>
              <a:t> [online]. [cit. 25.6.2013]. Dostupný na WWW: http://www.trekearth.com/gallery/Europe/United_Kingdom/England/London/London/photo1983.htm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http://commons.wikimedia.org</a:t>
            </a:r>
            <a:r>
              <a:rPr lang="pt-BR" dirty="0" smtClean="0"/>
              <a:t> [online]. [cit. 27.6.2013]. Dostupný na WWW: http://</a:t>
            </a:r>
            <a:r>
              <a:rPr lang="pt-BR" dirty="0" smtClean="0"/>
              <a:t>commons.wikimedia.org/wiki/File:Caspar_David_Friedrich_023.jpg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http://www.theartwolf.com</a:t>
            </a:r>
            <a:r>
              <a:rPr lang="pt-BR" dirty="0" smtClean="0"/>
              <a:t> [online]. [cit. 27.6.2013]. Dostupný na WWW: http://</a:t>
            </a:r>
            <a:r>
              <a:rPr lang="pt-BR" dirty="0" smtClean="0"/>
              <a:t>www.theartwolf.com/turner_biography.htm</a:t>
            </a:r>
            <a:endParaRPr lang="cs-CZ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</TotalTime>
  <Words>214</Words>
  <Application>Microsoft Office PowerPoint</Application>
  <PresentationFormat>Předvádění na obrazovce (4:3)</PresentationFormat>
  <Paragraphs>28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Poznejte díla romantismu</vt:lpstr>
      <vt:lpstr>Ke každému obrázku napište autora a název díla:</vt:lpstr>
      <vt:lpstr>Snímek 4</vt:lpstr>
      <vt:lpstr>Snímek 5</vt:lpstr>
      <vt:lpstr>Snímek 6</vt:lpstr>
      <vt:lpstr>Snímek 7</vt:lpstr>
      <vt:lpstr>Snímek 8</vt:lpstr>
      <vt:lpstr>Snímek 9</vt:lpstr>
      <vt:lpstr>Správné odpovědi:</vt:lpstr>
      <vt:lpstr>Použité obrázky: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Poznej nejvýznamnější pražské památky</dc:title>
  <dc:creator>Olivík Daniel</dc:creator>
  <cp:lastModifiedBy>Olivík Daniel</cp:lastModifiedBy>
  <cp:revision>105</cp:revision>
  <dcterms:created xsi:type="dcterms:W3CDTF">2013-06-01T12:15:37Z</dcterms:created>
  <dcterms:modified xsi:type="dcterms:W3CDTF">2013-06-27T01:33:50Z</dcterms:modified>
</cp:coreProperties>
</file>