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56" r:id="rId3"/>
    <p:sldId id="257" r:id="rId4"/>
    <p:sldId id="260" r:id="rId5"/>
    <p:sldId id="261" r:id="rId6"/>
    <p:sldId id="262" r:id="rId7"/>
    <p:sldId id="263" r:id="rId8"/>
    <p:sldId id="264" r:id="rId9"/>
    <p:sldId id="265" r:id="rId10"/>
    <p:sldId id="272" r:id="rId11"/>
    <p:sldId id="274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F:\vzor k prezentac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188913"/>
            <a:ext cx="8785225" cy="648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1763688" y="3429000"/>
            <a:ext cx="14210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Dějiny umění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03648" y="3717032"/>
            <a:ext cx="20410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Slohy v architektuře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47664" y="4005064"/>
            <a:ext cx="3593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4.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267744" y="4293096"/>
            <a:ext cx="36590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Mgr. </a:t>
            </a:r>
            <a:r>
              <a:rPr lang="cs-CZ" dirty="0" err="1" smtClean="0">
                <a:solidFill>
                  <a:schemeClr val="bg1"/>
                </a:solidFill>
              </a:rPr>
              <a:t>et</a:t>
            </a:r>
            <a:r>
              <a:rPr lang="cs-CZ" dirty="0" smtClean="0">
                <a:solidFill>
                  <a:schemeClr val="bg1"/>
                </a:solidFill>
              </a:rPr>
              <a:t> Mgr. Kateřina </a:t>
            </a:r>
            <a:r>
              <a:rPr lang="cs-CZ" dirty="0" err="1" smtClean="0">
                <a:solidFill>
                  <a:schemeClr val="bg1"/>
                </a:solidFill>
              </a:rPr>
              <a:t>Plesníková</a:t>
            </a:r>
            <a:r>
              <a:rPr lang="cs-CZ" dirty="0" smtClean="0">
                <a:solidFill>
                  <a:schemeClr val="bg1"/>
                </a:solidFill>
              </a:rPr>
              <a:t>, </a:t>
            </a:r>
            <a:r>
              <a:rPr lang="cs-CZ" dirty="0" err="1" smtClean="0">
                <a:solidFill>
                  <a:schemeClr val="bg1"/>
                </a:solidFill>
              </a:rPr>
              <a:t>DiS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267744" y="4653136"/>
            <a:ext cx="38480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smtClean="0">
                <a:solidFill>
                  <a:srgbClr val="000000"/>
                </a:solidFill>
                <a:latin typeface="Myriad Pro" charset="0"/>
              </a:rPr>
              <a:t>VY_32_INOVACE_PLE.DU.4_3_</a:t>
            </a:r>
            <a:r>
              <a:rPr lang="cs-CZ" b="1" dirty="0" smtClean="0">
                <a:solidFill>
                  <a:srgbClr val="000000"/>
                </a:solidFill>
                <a:latin typeface="Myriad Pro" charset="0"/>
              </a:rPr>
              <a:t>51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Slohy v architektuře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420888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Poznejte podle obrázků prvky v architektuře a zařaďte do typického slohu: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95536" y="5805264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1</a:t>
            </a:r>
            <a:endParaRPr lang="cs-CZ" sz="5400" b="1" dirty="0"/>
          </a:p>
        </p:txBody>
      </p:sp>
      <p:pic>
        <p:nvPicPr>
          <p:cNvPr id="8" name="Zástupný symbol pro obsah 7" descr="arkada-_ukazk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476672"/>
            <a:ext cx="8360062" cy="5400600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403648" y="5661248"/>
            <a:ext cx="2296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2</a:t>
            </a:r>
            <a:endParaRPr lang="cs-CZ" sz="5400" b="1" dirty="0"/>
          </a:p>
        </p:txBody>
      </p:sp>
      <p:pic>
        <p:nvPicPr>
          <p:cNvPr id="8" name="Zástupný symbol pro obsah 7" descr="2012-05-20_024-2_SSa_W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915816" y="260648"/>
            <a:ext cx="4114916" cy="6264696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51520" y="5733256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3</a:t>
            </a:r>
            <a:endParaRPr lang="cs-CZ" sz="5400" b="1" dirty="0"/>
          </a:p>
        </p:txBody>
      </p:sp>
      <p:pic>
        <p:nvPicPr>
          <p:cNvPr id="7" name="Zástupný symbol pro obsah 6" descr="renesancnisgrafitonazdischwarzemberskehopalac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99592" y="404663"/>
            <a:ext cx="7488832" cy="5616625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475656" y="5589240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4</a:t>
            </a:r>
            <a:endParaRPr lang="cs-CZ" sz="5400" b="1" dirty="0"/>
          </a:p>
        </p:txBody>
      </p:sp>
      <p:pic>
        <p:nvPicPr>
          <p:cNvPr id="7" name="Zástupný symbol pro obsah 6" descr="ChramPannyMarieSnezn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419872" y="260648"/>
            <a:ext cx="4464496" cy="6359681"/>
          </a:xfrm>
        </p:spPr>
      </p:pic>
      <p:sp>
        <p:nvSpPr>
          <p:cNvPr id="12" name="Elipsa 11"/>
          <p:cNvSpPr/>
          <p:nvPr/>
        </p:nvSpPr>
        <p:spPr>
          <a:xfrm>
            <a:off x="4283968" y="1988840"/>
            <a:ext cx="648072" cy="2952328"/>
          </a:xfrm>
          <a:prstGeom prst="ellipse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1979712" y="3356992"/>
            <a:ext cx="2088232" cy="288032"/>
          </a:xfrm>
          <a:prstGeom prst="rightArrow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23528" y="5733256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5</a:t>
            </a:r>
            <a:endParaRPr lang="cs-CZ" sz="5400" b="1" dirty="0"/>
          </a:p>
        </p:txBody>
      </p:sp>
      <p:pic>
        <p:nvPicPr>
          <p:cNvPr id="7" name="Zástupný symbol pro obsah 6" descr="9d197bf88b_57603628_o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43608" y="404664"/>
            <a:ext cx="7680853" cy="5760640"/>
          </a:xfrm>
        </p:spPr>
      </p:pic>
      <p:sp>
        <p:nvSpPr>
          <p:cNvPr id="10" name="Šipka doleva 9"/>
          <p:cNvSpPr/>
          <p:nvPr/>
        </p:nvSpPr>
        <p:spPr>
          <a:xfrm>
            <a:off x="6084168" y="2204864"/>
            <a:ext cx="1512168" cy="288032"/>
          </a:xfrm>
          <a:prstGeom prst="leftArrow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27584" y="5517232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6</a:t>
            </a:r>
            <a:endParaRPr lang="cs-CZ" sz="5400" b="1" dirty="0"/>
          </a:p>
        </p:txBody>
      </p:sp>
      <p:pic>
        <p:nvPicPr>
          <p:cNvPr id="7" name="Zástupný symbol pro obsah 6" descr="vinec_okno_b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95736" y="260648"/>
            <a:ext cx="4680520" cy="6240694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11560" y="5805264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7</a:t>
            </a:r>
            <a:endParaRPr lang="cs-CZ" sz="5400" b="1" dirty="0"/>
          </a:p>
        </p:txBody>
      </p:sp>
      <p:pic>
        <p:nvPicPr>
          <p:cNvPr id="6" name="Obrázek 5" descr="operny-syste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87624" y="332656"/>
            <a:ext cx="7488832" cy="5616624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arkáda/renesance</a:t>
            </a:r>
          </a:p>
          <a:p>
            <a:pPr marL="514350" indent="-514350">
              <a:buAutoNum type="arabicPeriod"/>
            </a:pPr>
            <a:r>
              <a:rPr lang="cs-CZ" dirty="0" smtClean="0"/>
              <a:t>kupole/baroko</a:t>
            </a:r>
          </a:p>
          <a:p>
            <a:pPr marL="514350" indent="-514350">
              <a:buAutoNum type="arabicPeriod"/>
            </a:pPr>
            <a:r>
              <a:rPr lang="cs-CZ" dirty="0" smtClean="0"/>
              <a:t> sgrafito/renesance</a:t>
            </a:r>
          </a:p>
          <a:p>
            <a:pPr marL="514350" indent="-514350">
              <a:buAutoNum type="arabicPeriod"/>
            </a:pPr>
            <a:r>
              <a:rPr lang="cs-CZ" dirty="0" smtClean="0"/>
              <a:t> tordovaný sloup/baroko</a:t>
            </a:r>
          </a:p>
          <a:p>
            <a:pPr marL="514350" indent="-514350">
              <a:buAutoNum type="arabicPeriod"/>
            </a:pPr>
            <a:r>
              <a:rPr lang="cs-CZ" dirty="0" smtClean="0"/>
              <a:t>žebrová křížová klenba/gotika</a:t>
            </a:r>
          </a:p>
          <a:p>
            <a:pPr marL="514350" indent="-514350">
              <a:buAutoNum type="arabicPeriod"/>
            </a:pPr>
            <a:r>
              <a:rPr lang="cs-CZ" dirty="0" smtClean="0"/>
              <a:t>sdružené okno/románský sloh</a:t>
            </a:r>
          </a:p>
          <a:p>
            <a:pPr marL="514350" indent="-514350">
              <a:buAutoNum type="arabicPeriod"/>
            </a:pPr>
            <a:r>
              <a:rPr lang="cs-CZ" smtClean="0"/>
              <a:t>opěrný systém/gotika</a:t>
            </a: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u="sng" dirty="0" smtClean="0"/>
              <a:t>Použité obrázky:</a:t>
            </a: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514350" indent="-514350"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http://leccos.com</a:t>
            </a:r>
            <a:r>
              <a:rPr lang="pt-BR" dirty="0" smtClean="0"/>
              <a:t> [online]. [cit. 16.6.2013]. Dostupný na WWW: http://leccos.com/index.php/clanky/arkada</a:t>
            </a:r>
            <a:endParaRPr lang="cs-CZ" dirty="0" smtClean="0"/>
          </a:p>
          <a:p>
            <a:pPr marL="514350" indent="-514350">
              <a:buFont typeface="Arial" pitchFamily="34" charset="0"/>
              <a:buAutoNum type="arabicPeriod"/>
            </a:pPr>
            <a:r>
              <a:rPr lang="cs-CZ" dirty="0" smtClean="0"/>
              <a:t>BOUBÍN, Michal. </a:t>
            </a:r>
            <a:r>
              <a:rPr lang="cs-CZ" i="1" dirty="0" smtClean="0"/>
              <a:t>http://www.</a:t>
            </a:r>
            <a:r>
              <a:rPr lang="cs-CZ" i="1" dirty="0" err="1" smtClean="0"/>
              <a:t>siloto.cz</a:t>
            </a:r>
            <a:r>
              <a:rPr lang="cs-CZ" dirty="0" smtClean="0"/>
              <a:t> [online]. [cit. 16.6.2013]. Dostupný na WWW: http://www.</a:t>
            </a:r>
            <a:r>
              <a:rPr lang="cs-CZ" dirty="0" err="1" smtClean="0"/>
              <a:t>siloto.cz</a:t>
            </a:r>
            <a:r>
              <a:rPr lang="cs-CZ" dirty="0" smtClean="0"/>
              <a:t>/</a:t>
            </a:r>
            <a:r>
              <a:rPr lang="cs-CZ" dirty="0" err="1" smtClean="0"/>
              <a:t>photogallery</a:t>
            </a:r>
            <a:r>
              <a:rPr lang="cs-CZ" dirty="0" smtClean="0"/>
              <a:t>/</a:t>
            </a:r>
            <a:r>
              <a:rPr lang="cs-CZ" dirty="0" err="1" smtClean="0"/>
              <a:t>displayimage.php</a:t>
            </a:r>
            <a:r>
              <a:rPr lang="cs-CZ" dirty="0" smtClean="0"/>
              <a:t>?</a:t>
            </a:r>
            <a:r>
              <a:rPr lang="cs-CZ" dirty="0" err="1" smtClean="0"/>
              <a:t>pid</a:t>
            </a:r>
            <a:r>
              <a:rPr lang="cs-CZ" dirty="0" smtClean="0"/>
              <a:t>=348</a:t>
            </a:r>
          </a:p>
          <a:p>
            <a:pPr marL="514350" indent="-514350"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http://www.iris-ops.cz</a:t>
            </a:r>
            <a:r>
              <a:rPr lang="pt-BR" dirty="0" smtClean="0"/>
              <a:t> [online]. [cit. 16.6.2013]. Dostupný na WWW: http://www.iris-ops.cz/renesancni-sgrafito-ze-zdi-schwarzenberskeho-palace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http://mdg.vsb.cz</a:t>
            </a:r>
            <a:r>
              <a:rPr lang="pt-BR" dirty="0" smtClean="0"/>
              <a:t> [online]. [cit. 16.6.2013]. Dostupný na WWW: http://mdg.vsb.cz/jdolezal/DgFAST/Realizace/SroubovePlochy/SroubovePlochy.html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http://history-if.blog.cz</a:t>
            </a:r>
            <a:r>
              <a:rPr lang="pt-BR" dirty="0" smtClean="0"/>
              <a:t> [online]. [cit. 16.6.2013]. Dostupný na WWW: http://history-if.blog.cz/0912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http://romarch.wz.cz</a:t>
            </a:r>
            <a:r>
              <a:rPr lang="pt-BR" dirty="0" smtClean="0"/>
              <a:t> [online]. [cit. 16.6.2013]. Dostupný na WWW: http://romarch.wz.cz/CZ/01_katalog/texty/vinec.htm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http://www.archslohy.estranky.cz</a:t>
            </a:r>
            <a:r>
              <a:rPr lang="pt-BR" dirty="0" smtClean="0"/>
              <a:t> [online]. [cit. 16.6.2013]. Dostupný na WWW: http://www.archslohy.estranky.cz/fotoalbum/gotika/operny-system.html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619</TotalTime>
  <Words>210</Words>
  <Application>Microsoft Office PowerPoint</Application>
  <PresentationFormat>Předvádění na obrazovce (4:3)</PresentationFormat>
  <Paragraphs>30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Slohy v architektuře</vt:lpstr>
      <vt:lpstr>Poznejte podle obrázků prvky v architektuře a zařaďte do typického slohu: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Správné odpovědi:</vt:lpstr>
      <vt:lpstr>Použité obrázky: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Poznej nejvýznamnější pražské památky</dc:title>
  <dc:creator>Olivík Daniel</dc:creator>
  <cp:lastModifiedBy>Olivík Daniel</cp:lastModifiedBy>
  <cp:revision>70</cp:revision>
  <dcterms:created xsi:type="dcterms:W3CDTF">2013-06-01T12:15:37Z</dcterms:created>
  <dcterms:modified xsi:type="dcterms:W3CDTF">2013-06-27T04:18:36Z</dcterms:modified>
</cp:coreProperties>
</file>