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5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FBA6A9-EA5E-4C4D-B723-EECBFE99C655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58CE3E-34FB-46A9-B6C7-97F31CE6507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bestourism.com/items/di/757?title=The-House-of-Invalids&amp;b=130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 descr="F:\vzor k prezentac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1763688" y="3429000"/>
            <a:ext cx="14210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Dějiny umění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475656" y="3717032"/>
            <a:ext cx="36692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Poznejte významné pařížské památky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619672" y="4005064"/>
            <a:ext cx="3593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4.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339752" y="4293096"/>
            <a:ext cx="36590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Mgr. </a:t>
            </a:r>
            <a:r>
              <a:rPr lang="cs-CZ" dirty="0" err="1" smtClean="0">
                <a:solidFill>
                  <a:schemeClr val="bg1"/>
                </a:solidFill>
              </a:rPr>
              <a:t>et</a:t>
            </a:r>
            <a:r>
              <a:rPr lang="cs-CZ" dirty="0" smtClean="0">
                <a:solidFill>
                  <a:schemeClr val="bg1"/>
                </a:solidFill>
              </a:rPr>
              <a:t> Mgr. Kateřina </a:t>
            </a:r>
            <a:r>
              <a:rPr lang="cs-CZ" dirty="0" err="1" smtClean="0">
                <a:solidFill>
                  <a:schemeClr val="bg1"/>
                </a:solidFill>
              </a:rPr>
              <a:t>Plesníková</a:t>
            </a:r>
            <a:r>
              <a:rPr lang="cs-CZ" dirty="0" smtClean="0">
                <a:solidFill>
                  <a:schemeClr val="bg1"/>
                </a:solidFill>
              </a:rPr>
              <a:t>, </a:t>
            </a:r>
            <a:r>
              <a:rPr lang="cs-CZ" dirty="0" err="1" smtClean="0">
                <a:solidFill>
                  <a:schemeClr val="bg1"/>
                </a:solidFill>
              </a:rPr>
              <a:t>DiS</a:t>
            </a:r>
            <a:r>
              <a:rPr lang="cs-CZ" dirty="0" smtClean="0">
                <a:solidFill>
                  <a:schemeClr val="bg1"/>
                </a:solidFill>
              </a:rPr>
              <a:t>.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195736" y="4653136"/>
            <a:ext cx="38480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rgbClr val="000000"/>
                </a:solidFill>
                <a:latin typeface="Myriad Pro" charset="0"/>
              </a:rPr>
              <a:t>VY_32_INOVACE_PLE.DU.4_3_</a:t>
            </a:r>
            <a:r>
              <a:rPr lang="cs-CZ" b="1" dirty="0" smtClean="0">
                <a:solidFill>
                  <a:srgbClr val="000000"/>
                </a:solidFill>
                <a:latin typeface="Myriad Pro" charset="0"/>
              </a:rPr>
              <a:t>52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Poznejte významné pařížské památky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4208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1. Podle sedmi obrázků poznejte a určete významné pařížské památky.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/>
              <a:t>2. Ke každé památce napište:</a:t>
            </a:r>
          </a:p>
          <a:p>
            <a:pPr>
              <a:buNone/>
            </a:pPr>
            <a:endParaRPr lang="cs-CZ" b="1" dirty="0" smtClean="0"/>
          </a:p>
          <a:p>
            <a:pPr marL="514350" indent="-514350">
              <a:buAutoNum type="alphaLcParenR"/>
            </a:pPr>
            <a:r>
              <a:rPr lang="cs-CZ" dirty="0"/>
              <a:t>n</a:t>
            </a:r>
            <a:r>
              <a:rPr lang="cs-CZ" dirty="0" smtClean="0"/>
              <a:t>ázev</a:t>
            </a:r>
          </a:p>
          <a:p>
            <a:pPr marL="514350" indent="-514350">
              <a:buAutoNum type="alphaLcParenR"/>
            </a:pPr>
            <a:r>
              <a:rPr lang="cs-CZ" dirty="0" smtClean="0"/>
              <a:t>stavba světská/ sakrální</a:t>
            </a:r>
          </a:p>
          <a:p>
            <a:pPr marL="514350" indent="-514350">
              <a:buAutoNum type="alphaLcParenR"/>
            </a:pPr>
            <a:r>
              <a:rPr lang="cs-CZ" dirty="0"/>
              <a:t>č</a:t>
            </a:r>
            <a:r>
              <a:rPr lang="cs-CZ" dirty="0" smtClean="0"/>
              <a:t>asové zařazení</a:t>
            </a:r>
          </a:p>
          <a:p>
            <a:pPr marL="514350" indent="-514350">
              <a:buAutoNum type="alphaLcParenR"/>
            </a:pPr>
            <a:r>
              <a:rPr lang="cs-CZ" dirty="0" smtClean="0"/>
              <a:t>stavebníka (pokud je znám)</a:t>
            </a:r>
          </a:p>
          <a:p>
            <a:pPr marL="514350" indent="-514350">
              <a:buAutoNum type="alphaLcParenR"/>
            </a:pPr>
            <a:r>
              <a:rPr lang="cs-CZ" dirty="0" smtClean="0"/>
              <a:t>stavitele (pokud je znám)</a:t>
            </a:r>
          </a:p>
          <a:p>
            <a:pPr marL="514350" indent="-514350">
              <a:buAutoNum type="alphaLcParenR"/>
            </a:pPr>
            <a:r>
              <a:rPr lang="cs-CZ" dirty="0" smtClean="0"/>
              <a:t>sloh</a:t>
            </a:r>
          </a:p>
          <a:p>
            <a:pPr marL="514350" indent="-514350"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8028384" y="5934670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1</a:t>
            </a:r>
            <a:endParaRPr lang="cs-CZ" sz="5400" b="1" dirty="0"/>
          </a:p>
        </p:txBody>
      </p:sp>
      <p:pic>
        <p:nvPicPr>
          <p:cNvPr id="7" name="Zástupný symbol pro obsah 6" descr="Arc_Triomph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188640"/>
            <a:ext cx="5616624" cy="6089798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7524328" y="5445224"/>
            <a:ext cx="2296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/>
              <a:t>2</a:t>
            </a:r>
            <a:endParaRPr lang="cs-CZ" sz="5400" b="1" dirty="0"/>
          </a:p>
        </p:txBody>
      </p:sp>
      <p:pic>
        <p:nvPicPr>
          <p:cNvPr id="6" name="Zástupný symbol pro obsah 5" descr="EifelTower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260648"/>
            <a:ext cx="7008778" cy="5256584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8028384" y="5934670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3</a:t>
            </a:r>
            <a:endParaRPr lang="cs-CZ" sz="5400" b="1" dirty="0"/>
          </a:p>
        </p:txBody>
      </p:sp>
      <p:pic>
        <p:nvPicPr>
          <p:cNvPr id="7" name="Zástupný symbol pro obsah 6" descr="louvre-museum-pictur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192930" cy="5256584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7236296" y="5445224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4</a:t>
            </a:r>
            <a:endParaRPr lang="cs-CZ" sz="5400" b="1" dirty="0"/>
          </a:p>
        </p:txBody>
      </p:sp>
      <p:pic>
        <p:nvPicPr>
          <p:cNvPr id="7" name="Zástupný symbol pro obsah 6" descr="notre-dam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5" y="205266"/>
            <a:ext cx="6068049" cy="5816021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7668344" y="5934670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5</a:t>
            </a:r>
            <a:endParaRPr lang="cs-CZ" sz="5400" b="1" dirty="0"/>
          </a:p>
        </p:txBody>
      </p:sp>
      <p:pic>
        <p:nvPicPr>
          <p:cNvPr id="7" name="Zástupný symbol pro obsah 6" descr="33987_paris_pantheon_a_pari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71599" y="119854"/>
            <a:ext cx="6230175" cy="6477498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7956376" y="5934670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6</a:t>
            </a:r>
            <a:endParaRPr lang="cs-CZ" sz="5400" b="1" dirty="0"/>
          </a:p>
        </p:txBody>
      </p:sp>
      <p:pic>
        <p:nvPicPr>
          <p:cNvPr id="8" name="Zástupný symbol pro obsah 7" descr="The-House-of-Invalids_Facade_300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5" y="260648"/>
            <a:ext cx="8383021" cy="5616624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 descr="pompidou_centr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374442" cy="5544616"/>
          </a:xfrm>
        </p:spPr>
      </p:pic>
      <p:sp>
        <p:nvSpPr>
          <p:cNvPr id="5" name="TextovéPole 4"/>
          <p:cNvSpPr txBox="1"/>
          <p:nvPr/>
        </p:nvSpPr>
        <p:spPr>
          <a:xfrm>
            <a:off x="7956376" y="5733256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7</a:t>
            </a:r>
            <a:endParaRPr lang="cs-CZ" sz="5400" b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/>
              <a:t>Použité obrázky: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 marL="514350" indent="-514350">
              <a:buAutoNum type="arabicPeriod"/>
            </a:pPr>
            <a:r>
              <a:rPr lang="pt-BR" sz="3800" dirty="0" smtClean="0"/>
              <a:t>AUTOR NEUVEDEN. </a:t>
            </a:r>
            <a:r>
              <a:rPr lang="pt-BR" sz="3800" i="1" dirty="0" smtClean="0"/>
              <a:t>http://parisfrance.blog.cz</a:t>
            </a:r>
            <a:r>
              <a:rPr lang="pt-BR" sz="3800" dirty="0" smtClean="0"/>
              <a:t> [online]. [cit. 8.6.2013]. Dostupný na WWW: http://parisfrance.blog.cz/1212/vitezny-oblouk</a:t>
            </a:r>
            <a:endParaRPr lang="cs-CZ" sz="3800" dirty="0" smtClean="0"/>
          </a:p>
          <a:p>
            <a:pPr marL="514350" indent="-514350">
              <a:buAutoNum type="arabicPeriod"/>
            </a:pPr>
            <a:r>
              <a:rPr lang="cs-CZ" sz="3800" dirty="0" smtClean="0"/>
              <a:t>SCHERMANN, John A </a:t>
            </a:r>
            <a:r>
              <a:rPr lang="cs-CZ" sz="3800" dirty="0" err="1" smtClean="0"/>
              <a:t>Sonya</a:t>
            </a:r>
            <a:r>
              <a:rPr lang="cs-CZ" sz="3800" dirty="0" smtClean="0"/>
              <a:t>. </a:t>
            </a:r>
            <a:r>
              <a:rPr lang="cs-CZ" sz="3800" i="1" dirty="0" smtClean="0"/>
              <a:t>http://www.</a:t>
            </a:r>
            <a:r>
              <a:rPr lang="cs-CZ" sz="3800" i="1" dirty="0" err="1" smtClean="0"/>
              <a:t>scherminator.com</a:t>
            </a:r>
            <a:r>
              <a:rPr lang="cs-CZ" sz="3800" dirty="0" smtClean="0"/>
              <a:t> [online]. [cit. 8.6.2013]. Dostupný na WWW: http://www.</a:t>
            </a:r>
            <a:r>
              <a:rPr lang="cs-CZ" sz="3800" dirty="0" err="1" smtClean="0"/>
              <a:t>scherminator.com</a:t>
            </a:r>
            <a:r>
              <a:rPr lang="cs-CZ" sz="3800" dirty="0" smtClean="0"/>
              <a:t>/</a:t>
            </a:r>
            <a:r>
              <a:rPr lang="cs-CZ" sz="3800" dirty="0" err="1" smtClean="0"/>
              <a:t>france</a:t>
            </a:r>
            <a:r>
              <a:rPr lang="cs-CZ" sz="3800" dirty="0" smtClean="0"/>
              <a:t>/</a:t>
            </a:r>
            <a:r>
              <a:rPr lang="cs-CZ" sz="3800" dirty="0" err="1" smtClean="0"/>
              <a:t>paris</a:t>
            </a:r>
            <a:r>
              <a:rPr lang="cs-CZ" sz="3800" dirty="0" smtClean="0"/>
              <a:t>/</a:t>
            </a:r>
            <a:r>
              <a:rPr lang="cs-CZ" sz="3800" dirty="0" err="1" smtClean="0"/>
              <a:t>EifelTower</a:t>
            </a:r>
            <a:r>
              <a:rPr lang="cs-CZ" sz="3800" dirty="0" smtClean="0"/>
              <a:t>/</a:t>
            </a:r>
            <a:r>
              <a:rPr lang="cs-CZ" sz="3800" dirty="0" err="1" smtClean="0"/>
              <a:t>EifelTower.html</a:t>
            </a:r>
            <a:endParaRPr lang="cs-CZ" sz="3800" dirty="0" smtClean="0"/>
          </a:p>
          <a:p>
            <a:pPr marL="514350" indent="-514350">
              <a:buAutoNum type="arabicPeriod"/>
            </a:pPr>
            <a:r>
              <a:rPr lang="pt-BR" sz="3800" dirty="0" smtClean="0"/>
              <a:t>AUTOR NEUVEDEN. </a:t>
            </a:r>
            <a:r>
              <a:rPr lang="pt-BR" sz="3800" i="1" dirty="0" smtClean="0"/>
              <a:t>http://www.visitingdc.com</a:t>
            </a:r>
            <a:r>
              <a:rPr lang="pt-BR" sz="3800" dirty="0" smtClean="0"/>
              <a:t> [online]. [cit. 8.6.2013]. Dostupný na WWW: http://www.visitingdc.com/paris/louvre-museum-picture.asp</a:t>
            </a:r>
            <a:endParaRPr lang="cs-CZ" sz="3800" dirty="0" smtClean="0"/>
          </a:p>
          <a:p>
            <a:pPr marL="514350" indent="-514350">
              <a:buAutoNum type="arabicPeriod"/>
            </a:pPr>
            <a:r>
              <a:rPr lang="pt-BR" sz="3800" dirty="0" smtClean="0"/>
              <a:t>AUTOR NEUVEDEN. </a:t>
            </a:r>
            <a:r>
              <a:rPr lang="pt-BR" sz="3800" i="1" dirty="0" smtClean="0"/>
              <a:t>http://www.rhs.rcs.k12.tn.us</a:t>
            </a:r>
            <a:r>
              <a:rPr lang="pt-BR" sz="3800" dirty="0" smtClean="0"/>
              <a:t> [online]. [cit. 8.6.2013]. Dostupný na WWW: http://www.rhs.rcs.k12.tn.us/teachers/leet/Travel%20Website-kenzie/notre_dame.htm</a:t>
            </a:r>
            <a:endParaRPr lang="cs-CZ" sz="3800" dirty="0" smtClean="0"/>
          </a:p>
          <a:p>
            <a:pPr marL="514350" indent="-514350">
              <a:buAutoNum type="arabicPeriod"/>
            </a:pPr>
            <a:r>
              <a:rPr lang="pt-BR" sz="3800" dirty="0" smtClean="0"/>
              <a:t>SOTO, Jose Ignacio. </a:t>
            </a:r>
            <a:r>
              <a:rPr lang="pt-BR" sz="3800" i="1" dirty="0" smtClean="0"/>
              <a:t>http://www.placesonline.com</a:t>
            </a:r>
            <a:r>
              <a:rPr lang="pt-BR" sz="3800" dirty="0" smtClean="0"/>
              <a:t> [online]. [cit. 8.6.2013]. Dostupný na WWW: http://www.placesonline.com/europe/france/ile-de-france/paris/photo_detail.asp?filename=33987_paris_pantheon_a_paris</a:t>
            </a:r>
            <a:endParaRPr lang="cs-CZ" sz="3800" dirty="0" smtClean="0"/>
          </a:p>
          <a:p>
            <a:pPr marL="514350" indent="-514350">
              <a:buAutoNum type="arabicPeriod"/>
            </a:pPr>
            <a:r>
              <a:rPr lang="pt-BR" sz="3800" dirty="0" smtClean="0"/>
              <a:t>AUTOR NEUVEDEN. </a:t>
            </a:r>
            <a:r>
              <a:rPr lang="pt-BR" sz="3800" i="1" dirty="0" smtClean="0"/>
              <a:t>http://www.bestourism.com</a:t>
            </a:r>
            <a:r>
              <a:rPr lang="pt-BR" sz="3800" dirty="0" smtClean="0"/>
              <a:t> [online]. [cit. 8.6.2013]. Dostupný na WWW: </a:t>
            </a:r>
            <a:r>
              <a:rPr lang="pt-BR" sz="3800" dirty="0" smtClean="0">
                <a:hlinkClick r:id="rId2"/>
              </a:rPr>
              <a:t>http://www.bestourism.com/items/di/757?title=The-House-of-Invalids&amp;b=130</a:t>
            </a:r>
            <a:endParaRPr lang="cs-CZ" sz="3800" dirty="0" smtClean="0"/>
          </a:p>
          <a:p>
            <a:pPr marL="514350" indent="-514350">
              <a:buAutoNum type="arabicPeriod"/>
            </a:pPr>
            <a:r>
              <a:rPr lang="pt-BR" sz="3800" dirty="0" smtClean="0"/>
              <a:t>AUTOR NEUVEDEN. </a:t>
            </a:r>
            <a:r>
              <a:rPr lang="pt-BR" sz="3800" i="1" dirty="0" smtClean="0"/>
              <a:t>http://haribololz.wordpress.com</a:t>
            </a:r>
            <a:r>
              <a:rPr lang="pt-BR" sz="3800" dirty="0" smtClean="0"/>
              <a:t> [online]. [cit. 8.6.2013]. Dostupný na WWW: http://haribololz.wordpress.com/2010/12/03/the-pompidou-centreart-and-technology</a:t>
            </a:r>
            <a:r>
              <a:rPr lang="pt-BR" dirty="0" smtClean="0"/>
              <a:t>/ </a:t>
            </a:r>
            <a:endParaRPr lang="cs-CZ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291</TotalTime>
  <Words>226</Words>
  <Application>Microsoft Office PowerPoint</Application>
  <PresentationFormat>Předvádění na obrazovce (4:3)</PresentationFormat>
  <Paragraphs>30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Poznejte významné pařížské památky</vt:lpstr>
      <vt:lpstr>1. Podle sedmi obrázků poznejte a určete významné pařížské památky.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Použité obrázky: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Poznej nejvýznamnější pražské památky</dc:title>
  <dc:creator>Olivík Daniel</dc:creator>
  <cp:lastModifiedBy>Olivík Daniel</cp:lastModifiedBy>
  <cp:revision>24</cp:revision>
  <dcterms:created xsi:type="dcterms:W3CDTF">2013-06-01T12:15:37Z</dcterms:created>
  <dcterms:modified xsi:type="dcterms:W3CDTF">2013-06-27T04:27:09Z</dcterms:modified>
</cp:coreProperties>
</file>