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046ACC-B0DB-4612-B88E-87A86E2E1443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8F975-41A3-4614-88A1-020825FF4E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286000" y="548680"/>
            <a:ext cx="6390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1988840"/>
            <a:ext cx="60304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VY_42_INOVACE_15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Součin součtu a rozdílu.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Pravidla pro počítání s mnohočleny.</a:t>
            </a:r>
          </a:p>
        </p:txBody>
      </p:sp>
      <p:pic>
        <p:nvPicPr>
          <p:cNvPr id="6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Součin součtu a rozdílu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8864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Vypočti 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90872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a + 3 ) . ( a – 3 )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90872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a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90872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- 3a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90872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+ 3a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90872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- 3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90872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- 9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556793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Zapamatujte si :           ( A + B ) . ( A – B ) = A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 -  B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Rozdíl výsledných druhých mocnin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B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( v tomto pořadí ) musí odpovídat pořadí A,B v rozdílu A-B z levé části výrazu.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50100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proto :  ( A + B ) . ( B – A ) ≠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B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221088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1 : ( 3x + 4y ) . ( 3x – 4y ) =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6" y="422108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( 3x)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20072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422108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(4y)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422108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16y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4941168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2 : ( 7u + 9 ) . ( 7u – 9 ) =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494116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49u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- 81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Zopakujme si znalosti, které jsme užili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a . </a:t>
            </a:r>
            <a:r>
              <a:rPr lang="cs-CZ" sz="2400" dirty="0"/>
              <a:t>b</a:t>
            </a:r>
            <a:r>
              <a:rPr lang="cs-CZ" sz="2400" dirty="0" smtClean="0"/>
              <a:t> )</a:t>
            </a:r>
            <a:r>
              <a:rPr lang="cs-CZ" sz="2400" baseline="30000" dirty="0" smtClean="0"/>
              <a:t>n</a:t>
            </a:r>
            <a:r>
              <a:rPr lang="cs-CZ" sz="2400" dirty="0" smtClean="0"/>
              <a:t> = </a:t>
            </a:r>
            <a:r>
              <a:rPr lang="cs-CZ" sz="2400" dirty="0" err="1" smtClean="0"/>
              <a:t>a</a:t>
            </a:r>
            <a:r>
              <a:rPr lang="cs-CZ" sz="2400" baseline="30000" dirty="0" err="1" smtClean="0"/>
              <a:t>n</a:t>
            </a:r>
            <a:r>
              <a:rPr lang="cs-CZ" sz="2400" dirty="0" smtClean="0"/>
              <a:t> . </a:t>
            </a:r>
            <a:r>
              <a:rPr lang="cs-CZ" sz="2400" dirty="0" err="1" smtClean="0"/>
              <a:t>b</a:t>
            </a:r>
            <a:r>
              <a:rPr lang="cs-CZ" sz="2400" baseline="30000" dirty="0" err="1" smtClean="0"/>
              <a:t>n</a:t>
            </a:r>
            <a:r>
              <a:rPr lang="cs-CZ" sz="2400" baseline="30000" dirty="0" smtClean="0"/>
              <a:t> 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126876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</a:t>
            </a:r>
            <a:r>
              <a:rPr lang="cs-CZ" sz="2400" dirty="0" err="1" smtClean="0"/>
              <a:t>a</a:t>
            </a:r>
            <a:r>
              <a:rPr lang="cs-CZ" sz="2400" baseline="30000" dirty="0" err="1" smtClean="0"/>
              <a:t>m</a:t>
            </a:r>
            <a:r>
              <a:rPr lang="cs-CZ" sz="2400" dirty="0" smtClean="0"/>
              <a:t> )</a:t>
            </a:r>
            <a:r>
              <a:rPr lang="cs-CZ" sz="2400" baseline="30000" dirty="0" smtClean="0"/>
              <a:t>n</a:t>
            </a:r>
            <a:r>
              <a:rPr lang="cs-CZ" sz="2400" dirty="0" smtClean="0"/>
              <a:t> = </a:t>
            </a:r>
            <a:r>
              <a:rPr lang="cs-CZ" sz="2400" dirty="0" err="1" smtClean="0"/>
              <a:t>a</a:t>
            </a:r>
            <a:r>
              <a:rPr lang="cs-CZ" sz="2400" baseline="30000" dirty="0" err="1" smtClean="0"/>
              <a:t>m</a:t>
            </a:r>
            <a:r>
              <a:rPr lang="cs-CZ" sz="2400" baseline="30000" dirty="0" smtClean="0"/>
              <a:t> . 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772816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Platí pro libovolná čísla a,b a pro přirozená čísla m,n.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492896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Vypočti pomocí vzorce :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284984"/>
            <a:ext cx="31683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u + v ) . ( u – v ) =</a:t>
            </a:r>
          </a:p>
          <a:p>
            <a:r>
              <a:rPr lang="cs-CZ" sz="2400" dirty="0" smtClean="0"/>
              <a:t>( 2x – y ) . ( 2x + y ) =</a:t>
            </a:r>
          </a:p>
          <a:p>
            <a:r>
              <a:rPr lang="cs-CZ" sz="2400" dirty="0" smtClean="0"/>
              <a:t>( 3a + 2b ) . ( 3a – 2b ) =</a:t>
            </a:r>
          </a:p>
          <a:p>
            <a:r>
              <a:rPr lang="cs-CZ" sz="2400" dirty="0" smtClean="0"/>
              <a:t>( 5r + 7s ) . ( 5r – 7s ) =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3284984"/>
            <a:ext cx="3672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aseline="30000" dirty="0" smtClean="0"/>
              <a:t> 2</a:t>
            </a:r>
            <a:r>
              <a:rPr lang="cs-CZ" sz="2400" dirty="0" smtClean="0"/>
              <a:t> – v</a:t>
            </a:r>
            <a:r>
              <a:rPr lang="cs-CZ" sz="2400" baseline="30000" dirty="0" smtClean="0"/>
              <a:t>2</a:t>
            </a:r>
          </a:p>
          <a:p>
            <a:r>
              <a:rPr lang="cs-CZ" sz="2400" dirty="0" smtClean="0"/>
              <a:t>4x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- y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9a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– 4b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25r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– 49s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3851920" y="3284984"/>
            <a:ext cx="2160240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3851920" y="3645024"/>
            <a:ext cx="2160240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3851920" y="4005064"/>
            <a:ext cx="2160240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3851920" y="4365104"/>
            <a:ext cx="2160240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0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r>
              <a:rPr lang="cs-CZ" sz="2400" dirty="0" smtClean="0"/>
              <a:t>  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327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Součin součtu a rozdílu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lpt</cp:lastModifiedBy>
  <cp:revision>10</cp:revision>
  <dcterms:created xsi:type="dcterms:W3CDTF">2013-03-24T08:50:32Z</dcterms:created>
  <dcterms:modified xsi:type="dcterms:W3CDTF">2013-06-30T09:25:33Z</dcterms:modified>
</cp:coreProperties>
</file>