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72" r:id="rId11"/>
    <p:sldId id="27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ru.wikipedia.org/wiki/%D0%A4%D0%B0%D0%B9%D0%BB:Pablo_Picasso_-_Desmoiselles_d'Avigno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3717032"/>
            <a:ext cx="4389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Poznejte díla směrů první poloviny 20. století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VY_32_INOVACE_PLE.DU.4_3_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57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88840"/>
            <a:ext cx="7772400" cy="1470025"/>
          </a:xfrm>
        </p:spPr>
        <p:txBody>
          <a:bodyPr/>
          <a:lstStyle/>
          <a:p>
            <a:r>
              <a:rPr lang="cs-CZ" dirty="0" smtClean="0"/>
              <a:t>Poznejte díla směrů první poloviny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 každému obrázku napište směr, autora a název díla: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8" name="Zástupný symbol pro obsah 7" descr="matisse-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88640"/>
            <a:ext cx="4963191" cy="640871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934670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8" name="Zástupný symbol pro obsah 7" descr="The-Scream-Edvard-Munch-7003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260648"/>
            <a:ext cx="4968552" cy="633139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7" name="Obrázek 6" descr="20090516234723!Pablo_Picasso_-_Desmoiselles_d'Avign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188640"/>
            <a:ext cx="6128821" cy="640343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6" name="Obrázek 5" descr="umberto_boccioni_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172373"/>
            <a:ext cx="4968552" cy="64202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7" name="Obrázek 6" descr="T07573_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5375" y="390525"/>
            <a:ext cx="6953250" cy="60769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pic>
        <p:nvPicPr>
          <p:cNvPr id="7" name="Zástupný symbol pro obsah 6" descr="Salvador_Dali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60648"/>
            <a:ext cx="7416824" cy="556261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pic>
        <p:nvPicPr>
          <p:cNvPr id="7" name="Obrázek 6" descr="tumblr_mc3lxda5I91rtfs0bo1_12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260648"/>
            <a:ext cx="5895271" cy="630932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Fauvismus, </a:t>
            </a:r>
            <a:r>
              <a:rPr lang="cs-CZ" dirty="0" err="1" smtClean="0"/>
              <a:t>Henri</a:t>
            </a:r>
            <a:r>
              <a:rPr lang="cs-CZ" dirty="0" smtClean="0"/>
              <a:t> </a:t>
            </a:r>
            <a:r>
              <a:rPr lang="cs-CZ" dirty="0" err="1" smtClean="0"/>
              <a:t>Matisse</a:t>
            </a:r>
            <a:r>
              <a:rPr lang="cs-CZ" dirty="0" smtClean="0"/>
              <a:t> – Portrét paní </a:t>
            </a:r>
            <a:r>
              <a:rPr lang="cs-CZ" dirty="0" err="1" smtClean="0"/>
              <a:t>Matissové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Expresionismus, Edward </a:t>
            </a:r>
            <a:r>
              <a:rPr lang="cs-CZ" dirty="0" err="1" smtClean="0"/>
              <a:t>Munch</a:t>
            </a:r>
            <a:r>
              <a:rPr lang="cs-CZ" dirty="0" smtClean="0"/>
              <a:t> - Výkřik</a:t>
            </a:r>
          </a:p>
          <a:p>
            <a:pPr marL="514350" indent="-514350">
              <a:buAutoNum type="arabicPeriod"/>
            </a:pPr>
            <a:r>
              <a:rPr lang="cs-CZ" dirty="0" smtClean="0"/>
              <a:t> Kubismus, </a:t>
            </a:r>
            <a:r>
              <a:rPr lang="cs-CZ" dirty="0" err="1" smtClean="0"/>
              <a:t>Pablo</a:t>
            </a:r>
            <a:r>
              <a:rPr lang="cs-CZ" dirty="0" smtClean="0"/>
              <a:t> Picasso – Avignonské slečny</a:t>
            </a:r>
          </a:p>
          <a:p>
            <a:pPr marL="514350" indent="-514350">
              <a:buAutoNum type="arabicPeriod"/>
            </a:pPr>
            <a:r>
              <a:rPr lang="cs-CZ" dirty="0" smtClean="0"/>
              <a:t> Futurismus, </a:t>
            </a:r>
            <a:r>
              <a:rPr lang="cs-CZ" dirty="0" err="1" smtClean="0"/>
              <a:t>Umberto</a:t>
            </a:r>
            <a:r>
              <a:rPr lang="cs-CZ" dirty="0" smtClean="0"/>
              <a:t> </a:t>
            </a:r>
            <a:r>
              <a:rPr lang="cs-CZ" dirty="0" err="1" smtClean="0"/>
              <a:t>Boccioni</a:t>
            </a:r>
            <a:r>
              <a:rPr lang="cs-CZ" dirty="0" smtClean="0"/>
              <a:t> – Jednotné tvary kontinuity v prostoru</a:t>
            </a:r>
          </a:p>
          <a:p>
            <a:pPr marL="514350" indent="-514350">
              <a:buAutoNum type="arabicPeriod"/>
            </a:pPr>
            <a:r>
              <a:rPr lang="cs-CZ" dirty="0" smtClean="0"/>
              <a:t>Dadaismus, Marcel </a:t>
            </a:r>
            <a:r>
              <a:rPr lang="cs-CZ" dirty="0" err="1" smtClean="0"/>
              <a:t>Duchamp</a:t>
            </a:r>
            <a:r>
              <a:rPr lang="cs-CZ" dirty="0" smtClean="0"/>
              <a:t> - Fontána</a:t>
            </a:r>
          </a:p>
          <a:p>
            <a:pPr marL="514350" indent="-514350">
              <a:buAutoNum type="arabicPeriod"/>
            </a:pPr>
            <a:r>
              <a:rPr lang="cs-CZ" dirty="0" smtClean="0"/>
              <a:t>Surrealismus, Salvador </a:t>
            </a:r>
            <a:r>
              <a:rPr lang="cs-CZ" dirty="0" err="1" smtClean="0"/>
              <a:t>Dalí</a:t>
            </a:r>
            <a:r>
              <a:rPr lang="cs-CZ" dirty="0" smtClean="0"/>
              <a:t> – Nestálost paměti – měkké hodiny</a:t>
            </a:r>
          </a:p>
          <a:p>
            <a:pPr marL="514350" indent="-514350">
              <a:buAutoNum type="arabicPeriod"/>
            </a:pPr>
            <a:r>
              <a:rPr lang="cs-CZ" dirty="0" smtClean="0"/>
              <a:t>Konstruktivismus, </a:t>
            </a:r>
            <a:r>
              <a:rPr lang="cs-CZ" dirty="0" err="1" smtClean="0"/>
              <a:t>Vladimir</a:t>
            </a:r>
            <a:r>
              <a:rPr lang="cs-CZ" dirty="0" smtClean="0"/>
              <a:t> </a:t>
            </a:r>
            <a:r>
              <a:rPr lang="cs-CZ" dirty="0" err="1" smtClean="0"/>
              <a:t>Tatlin</a:t>
            </a:r>
            <a:r>
              <a:rPr lang="cs-CZ" dirty="0" smtClean="0"/>
              <a:t> – </a:t>
            </a:r>
            <a:r>
              <a:rPr lang="cs-CZ" dirty="0" err="1" smtClean="0"/>
              <a:t>III.věž</a:t>
            </a:r>
            <a:r>
              <a:rPr lang="cs-CZ" dirty="0" smtClean="0"/>
              <a:t> internacionály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dirty="0" smtClean="0"/>
              <a:t>Použité obrázky: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http://cieljyoti.wordpress.com</a:t>
            </a:r>
            <a:r>
              <a:rPr lang="pt-BR" dirty="0" smtClean="0"/>
              <a:t> [online]. [cit. 24.6.2013]. Dostupný na WWW: http://cieljyoti.wordpress.com/2011/10/16/henri-matisse-1869-1954/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http://www.thegmanifesto.com</a:t>
            </a:r>
            <a:r>
              <a:rPr lang="pt-BR" dirty="0" smtClean="0"/>
              <a:t> [online]. [cit. 24.6.2013]. Dostupný na WWW: http://www.thegmanifesto.com/2008/03/scream-by-edvard-munch-to-go-back-on.html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http://ru.wikipedia.org</a:t>
            </a:r>
            <a:r>
              <a:rPr lang="pt-BR" dirty="0" smtClean="0"/>
              <a:t> [online]. [cit. 24.6.2013]. Dostupný na WWW: </a:t>
            </a:r>
            <a:r>
              <a:rPr lang="pt-BR" dirty="0" smtClean="0">
                <a:hlinkClick r:id="rId2"/>
              </a:rPr>
              <a:t>http://ru.wikipedia.org/wiki/%D0%A4%D0%B0%D0%B9%D0%BB:Pablo_Picasso_-_Desmoiselles_d%27Avignon.jpg</a:t>
            </a:r>
            <a:r>
              <a:rPr lang="pt-BR" dirty="0" smtClean="0"/>
              <a:t> 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http://www.waitfashion.com</a:t>
            </a:r>
            <a:r>
              <a:rPr lang="pt-BR" dirty="0" smtClean="0"/>
              <a:t> [online]. [cit. 24.6.2013]. Dostupný na WWW: http://www.waitfashion.com/tag/umberto-boccioni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http://www.tate.org.uk</a:t>
            </a:r>
            <a:r>
              <a:rPr lang="pt-BR" dirty="0" smtClean="0"/>
              <a:t> [online]. [cit. 24.6.2013]. Dostupný na WWW: http://www.tate.org.uk/art/artworks/duchamp-fountain-t07573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http://trialx.com</a:t>
            </a:r>
            <a:r>
              <a:rPr lang="pt-BR" dirty="0" smtClean="0"/>
              <a:t> [online]. [cit. 24.6.2013]. Dostupný na WWW: http://trialx.com/curetalk/2011/03/salvador-dali-has-adhd/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http://www.tumblr.com</a:t>
            </a:r>
            <a:r>
              <a:rPr lang="pt-BR" dirty="0" smtClean="0"/>
              <a:t> [online]. [cit. 24.6.2013]. Dostupný na WWW: http://www.tumblr.com/tagged/vladimir%20tatlin?before=19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</TotalTime>
  <Words>266</Words>
  <Application>Microsoft Office PowerPoint</Application>
  <PresentationFormat>Předvádění na obrazovce (4:3)</PresentationFormat>
  <Paragraphs>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Poznejte díla směrů první poloviny 20. století</vt:lpstr>
      <vt:lpstr>Ke každému obrázku napište směr, autora a název díla: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Správné odpovědi:</vt:lpstr>
      <vt:lpstr>Použité obrázky: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94</cp:revision>
  <dcterms:created xsi:type="dcterms:W3CDTF">2013-06-01T12:15:37Z</dcterms:created>
  <dcterms:modified xsi:type="dcterms:W3CDTF">2013-06-27T06:59:27Z</dcterms:modified>
</cp:coreProperties>
</file>