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3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44A64D-1BAE-414E-B607-B2FD1B170270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68B00-F515-4683-9702-D9104DC1B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B863A-F667-4706-9305-C445E6A1288D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179260-9E5B-4E89-BD7A-04AD09C025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699792" y="692696"/>
            <a:ext cx="61206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844824"/>
            <a:ext cx="60304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VY_42_INOVACE_21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Ekvivalentní úpravy rovnic.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rovnic.</a:t>
            </a:r>
          </a:p>
        </p:txBody>
      </p:sp>
      <p:pic>
        <p:nvPicPr>
          <p:cNvPr id="5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Ekvivalentní úpravy rovnic.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Ekvivalentní úpravy rovnic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26876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Vzájemná výměna obou stran.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988840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Nahrazení některé strany rovnice výrazem, který se jí rovná.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Přičtení téhož čísla nebo téhož výrazu k oběma stranám rovnice. V této úpravě je zahrnuto i odečítání téhož čísla nebo výrazu od obou stran rovnice.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221088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Násobení obou stran rovnice týmž číslem různým od nuly. V této úpravě je zahrnuto i dělení obou stran rovnice týmž číslem různým od nuly.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ad 1)            x + 3 = 3x - 2    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1960" y="54868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3x – 2 = x + 3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1196752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ad 2)   2y + 3y + 6 – 4 = 3y + 7 – y - 2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772816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5y + 2 = 2y + 5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49289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ad 3)   7x 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51720" y="24928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- 6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249289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24928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4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249289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+ 5x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249289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+6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83768" y="249289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249289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314096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7x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59832" y="31409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314096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314096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+ 5x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3140968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- 5x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314096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- 5x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357301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2x          = 10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5576" y="414908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ad 4)          4.z    =     20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35896" y="414908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/: 4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835696" y="465313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4.z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27784" y="465313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03848" y="465313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35696" y="486916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----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03848" y="4869160"/>
            <a:ext cx="7200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----</a:t>
            </a:r>
          </a:p>
          <a:p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4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979712" y="573325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       =  5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314096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- 5x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4644008" y="4616708"/>
            <a:ext cx="237626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L= 4 . 5 = 20 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4644009" y="5085184"/>
            <a:ext cx="12961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P= 20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4572000" y="5460326"/>
            <a:ext cx="187220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L = P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72200" y="2060848"/>
            <a:ext cx="24482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Přičtení nebo odečtení výrazu lze chápat, jako převedení výrazu na druhou stranu s opačným znaménkem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4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5 :        </a:t>
            </a:r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907704" y="332656"/>
          <a:ext cx="1944216" cy="864096"/>
        </p:xfrm>
        <a:graphic>
          <a:graphicData uri="http://schemas.openxmlformats.org/presentationml/2006/ole">
            <p:oleObj spid="_x0000_s1026" name="Rovnice" r:id="rId3" imgW="380880" imgH="3934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139952" y="476672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/.5</a:t>
            </a:r>
            <a:endParaRPr lang="cs-CZ" sz="2400" dirty="0"/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619672" y="1268760"/>
          <a:ext cx="720080" cy="792163"/>
        </p:xfrm>
        <a:graphic>
          <a:graphicData uri="http://schemas.openxmlformats.org/presentationml/2006/ole">
            <p:oleObj spid="_x0000_s1027" name="Rovnice" r:id="rId4" imgW="152280" imgH="39348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195736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5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141277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. 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22048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       =   40 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141277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285293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</a:t>
            </a:r>
            <a:endParaRPr lang="cs-CZ" sz="2400" dirty="0"/>
          </a:p>
        </p:txBody>
      </p:sp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1331640" y="2636912"/>
          <a:ext cx="2266950" cy="863600"/>
        </p:xfrm>
        <a:graphic>
          <a:graphicData uri="http://schemas.openxmlformats.org/presentationml/2006/ole">
            <p:oleObj spid="_x0000_s1028" name="Rovnice" r:id="rId5" imgW="444240" imgH="39348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971600" y="357301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8         L =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10" grpId="0"/>
      <p:bldP spid="11" grpId="0"/>
      <p:bldP spid="12" grpId="0"/>
      <p:bldP spid="13" grpId="0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849694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332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Ekvivalentní úpravy rovnic.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31</cp:revision>
  <dcterms:created xsi:type="dcterms:W3CDTF">2013-05-13T18:23:50Z</dcterms:created>
  <dcterms:modified xsi:type="dcterms:W3CDTF">2013-07-01T09:39:07Z</dcterms:modified>
</cp:coreProperties>
</file>