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61" r:id="rId4"/>
    <p:sldId id="262" r:id="rId5"/>
    <p:sldId id="263" r:id="rId6"/>
    <p:sldId id="264" r:id="rId7"/>
    <p:sldId id="257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44" autoAdjust="0"/>
    <p:restoredTop sz="94660"/>
  </p:normalViewPr>
  <p:slideViewPr>
    <p:cSldViewPr>
      <p:cViewPr varScale="1">
        <p:scale>
          <a:sx n="107" d="100"/>
          <a:sy n="107" d="100"/>
        </p:scale>
        <p:origin x="-1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312D2D-5362-4952-94DE-795C6176AF2D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E17F27-38DD-491B-B4B0-DB1E1E174C33}">
      <dgm:prSet phldrT="[Text]"/>
      <dgm:spPr/>
      <dgm:t>
        <a:bodyPr/>
        <a:lstStyle/>
        <a:p>
          <a:r>
            <a:rPr lang="cs-CZ" dirty="0" smtClean="0"/>
            <a:t>_____________________________</a:t>
          </a:r>
          <a:endParaRPr lang="cs-CZ" dirty="0"/>
        </a:p>
      </dgm:t>
    </dgm:pt>
    <dgm:pt modelId="{B1063511-1FF9-4129-8325-108AA7095957}" type="parTrans" cxnId="{8A6649B6-3F64-4F26-8FE4-94EE7F6729F1}">
      <dgm:prSet/>
      <dgm:spPr/>
      <dgm:t>
        <a:bodyPr/>
        <a:lstStyle/>
        <a:p>
          <a:endParaRPr lang="cs-CZ"/>
        </a:p>
      </dgm:t>
    </dgm:pt>
    <dgm:pt modelId="{FDCCA3FE-6634-4BD2-907B-B7B1D394458B}" type="sibTrans" cxnId="{8A6649B6-3F64-4F26-8FE4-94EE7F6729F1}">
      <dgm:prSet/>
      <dgm:spPr/>
      <dgm:t>
        <a:bodyPr/>
        <a:lstStyle/>
        <a:p>
          <a:endParaRPr lang="cs-CZ"/>
        </a:p>
      </dgm:t>
    </dgm:pt>
    <dgm:pt modelId="{F604D345-0D73-45DD-B968-911DE51BB2FD}">
      <dgm:prSet phldrT="[Text]"/>
      <dgm:spPr/>
      <dgm:t>
        <a:bodyPr/>
        <a:lstStyle/>
        <a:p>
          <a:r>
            <a:rPr lang="cs-CZ" dirty="0" smtClean="0"/>
            <a:t>Vydán horní zákoník</a:t>
          </a:r>
          <a:endParaRPr lang="cs-CZ" dirty="0"/>
        </a:p>
      </dgm:t>
    </dgm:pt>
    <dgm:pt modelId="{5F17D832-0323-45A9-9189-4CD196CDA649}" type="parTrans" cxnId="{A1621691-7E00-4C90-A7A0-E6BEF3A3519C}">
      <dgm:prSet/>
      <dgm:spPr/>
      <dgm:t>
        <a:bodyPr/>
        <a:lstStyle/>
        <a:p>
          <a:endParaRPr lang="cs-CZ"/>
        </a:p>
      </dgm:t>
    </dgm:pt>
    <dgm:pt modelId="{BE2D5FEC-AB5E-4A11-A6A2-C51FD830F7E8}" type="sibTrans" cxnId="{A1621691-7E00-4C90-A7A0-E6BEF3A3519C}">
      <dgm:prSet/>
      <dgm:spPr/>
      <dgm:t>
        <a:bodyPr/>
        <a:lstStyle/>
        <a:p>
          <a:endParaRPr lang="cs-CZ"/>
        </a:p>
      </dgm:t>
    </dgm:pt>
    <dgm:pt modelId="{3C2C495B-4D09-4FA0-BFF2-93C57698BB27}">
      <dgm:prSet phldrT="[Text]"/>
      <dgm:spPr/>
      <dgm:t>
        <a:bodyPr/>
        <a:lstStyle/>
        <a:p>
          <a:r>
            <a:rPr lang="cs-CZ" dirty="0" smtClean="0"/>
            <a:t>_______________________</a:t>
          </a:r>
          <a:endParaRPr lang="cs-CZ" dirty="0"/>
        </a:p>
      </dgm:t>
    </dgm:pt>
    <dgm:pt modelId="{1708DEE5-0E3A-4A15-AE47-CEAE27D0EB04}" type="parTrans" cxnId="{A0F84258-0067-40EB-A7F1-8D94D05D6FBB}">
      <dgm:prSet/>
      <dgm:spPr/>
      <dgm:t>
        <a:bodyPr/>
        <a:lstStyle/>
        <a:p>
          <a:endParaRPr lang="cs-CZ"/>
        </a:p>
      </dgm:t>
    </dgm:pt>
    <dgm:pt modelId="{F1E2E68F-32FF-4634-AFE5-AD389A9CB098}" type="sibTrans" cxnId="{A0F84258-0067-40EB-A7F1-8D94D05D6FBB}">
      <dgm:prSet/>
      <dgm:spPr/>
      <dgm:t>
        <a:bodyPr/>
        <a:lstStyle/>
        <a:p>
          <a:endParaRPr lang="cs-CZ"/>
        </a:p>
      </dgm:t>
    </dgm:pt>
    <dgm:pt modelId="{75D1FFC5-2617-4F63-BE36-0D5661F7D4A6}">
      <dgm:prSet phldrT="[Text]"/>
      <dgm:spPr/>
      <dgm:t>
        <a:bodyPr/>
        <a:lstStyle/>
        <a:p>
          <a:r>
            <a:rPr lang="cs-CZ" dirty="0" smtClean="0"/>
            <a:t>_______________________</a:t>
          </a:r>
          <a:endParaRPr lang="cs-CZ" dirty="0"/>
        </a:p>
      </dgm:t>
    </dgm:pt>
    <dgm:pt modelId="{2113F828-A879-4A58-9559-A647982F3A85}" type="parTrans" cxnId="{CEFE1FDD-F83F-4942-93A8-45233ECA8700}">
      <dgm:prSet/>
      <dgm:spPr/>
      <dgm:t>
        <a:bodyPr/>
        <a:lstStyle/>
        <a:p>
          <a:endParaRPr lang="cs-CZ"/>
        </a:p>
      </dgm:t>
    </dgm:pt>
    <dgm:pt modelId="{107F0BB1-A4B2-4C93-AE71-554F75BE4D7B}" type="sibTrans" cxnId="{CEFE1FDD-F83F-4942-93A8-45233ECA8700}">
      <dgm:prSet/>
      <dgm:spPr/>
      <dgm:t>
        <a:bodyPr/>
        <a:lstStyle/>
        <a:p>
          <a:endParaRPr lang="cs-CZ"/>
        </a:p>
      </dgm:t>
    </dgm:pt>
    <dgm:pt modelId="{658B4A92-E529-407C-A784-F20338A5F772}">
      <dgm:prSet phldrT="[Text]"/>
      <dgm:spPr/>
      <dgm:t>
        <a:bodyPr/>
        <a:lstStyle/>
        <a:p>
          <a:r>
            <a:rPr lang="cs-CZ" dirty="0" smtClean="0"/>
            <a:t>________________________</a:t>
          </a:r>
          <a:endParaRPr lang="cs-CZ" dirty="0"/>
        </a:p>
      </dgm:t>
    </dgm:pt>
    <dgm:pt modelId="{C6101DE0-985C-462C-99F9-8F3437406ABE}" type="parTrans" cxnId="{7A751716-12B3-4A28-921A-65D4D980F6AB}">
      <dgm:prSet/>
      <dgm:spPr/>
      <dgm:t>
        <a:bodyPr/>
        <a:lstStyle/>
        <a:p>
          <a:endParaRPr lang="cs-CZ"/>
        </a:p>
      </dgm:t>
    </dgm:pt>
    <dgm:pt modelId="{FB646FAC-2979-48D6-AB7D-5D45864FC60E}" type="sibTrans" cxnId="{7A751716-12B3-4A28-921A-65D4D980F6AB}">
      <dgm:prSet/>
      <dgm:spPr/>
      <dgm:t>
        <a:bodyPr/>
        <a:lstStyle/>
        <a:p>
          <a:endParaRPr lang="cs-CZ"/>
        </a:p>
      </dgm:t>
    </dgm:pt>
    <dgm:pt modelId="{729ECEBB-C6AA-4DB5-9D81-E00673826503}">
      <dgm:prSet phldrT="[Text]"/>
      <dgm:spPr/>
      <dgm:t>
        <a:bodyPr/>
        <a:lstStyle/>
        <a:p>
          <a:r>
            <a:rPr lang="cs-CZ" dirty="0" smtClean="0"/>
            <a:t>Zavražděn v Olomouci</a:t>
          </a:r>
          <a:endParaRPr lang="cs-CZ" dirty="0"/>
        </a:p>
      </dgm:t>
    </dgm:pt>
    <dgm:pt modelId="{0517A0B4-683B-4F39-9125-3B13C21F9C26}" type="parTrans" cxnId="{5342C316-98AB-4C41-B8BA-1EB3A72385B5}">
      <dgm:prSet/>
      <dgm:spPr/>
      <dgm:t>
        <a:bodyPr/>
        <a:lstStyle/>
        <a:p>
          <a:endParaRPr lang="cs-CZ"/>
        </a:p>
      </dgm:t>
    </dgm:pt>
    <dgm:pt modelId="{D5642230-C2E5-45C8-99FC-59D8D22F92B9}" type="sibTrans" cxnId="{5342C316-98AB-4C41-B8BA-1EB3A72385B5}">
      <dgm:prSet/>
      <dgm:spPr/>
      <dgm:t>
        <a:bodyPr/>
        <a:lstStyle/>
        <a:p>
          <a:endParaRPr lang="cs-CZ"/>
        </a:p>
      </dgm:t>
    </dgm:pt>
    <dgm:pt modelId="{51201D05-529A-410F-9FE0-6B009A2A8ABB}">
      <dgm:prSet phldrT="[Text]"/>
      <dgm:spPr/>
      <dgm:t>
        <a:bodyPr/>
        <a:lstStyle/>
        <a:p>
          <a:r>
            <a:rPr lang="cs-CZ" dirty="0" smtClean="0"/>
            <a:t>_______________________</a:t>
          </a:r>
          <a:endParaRPr lang="cs-CZ" dirty="0"/>
        </a:p>
      </dgm:t>
    </dgm:pt>
    <dgm:pt modelId="{0CF0CF49-5BB2-431B-B3E4-A3C68603C065}" type="parTrans" cxnId="{067BA2D3-3381-4CC0-BC64-9190A7B9B519}">
      <dgm:prSet/>
      <dgm:spPr/>
      <dgm:t>
        <a:bodyPr/>
        <a:lstStyle/>
        <a:p>
          <a:endParaRPr lang="cs-CZ"/>
        </a:p>
      </dgm:t>
    </dgm:pt>
    <dgm:pt modelId="{4DA51D0B-CC15-4A7D-A3AB-1AB9CDB1DC86}" type="sibTrans" cxnId="{067BA2D3-3381-4CC0-BC64-9190A7B9B519}">
      <dgm:prSet/>
      <dgm:spPr/>
      <dgm:t>
        <a:bodyPr/>
        <a:lstStyle/>
        <a:p>
          <a:endParaRPr lang="cs-CZ"/>
        </a:p>
      </dgm:t>
    </dgm:pt>
    <dgm:pt modelId="{2F00100B-26BE-4F09-B7BA-5E8A66315ACD}">
      <dgm:prSet phldrT="[Text]"/>
      <dgm:spPr/>
      <dgm:t>
        <a:bodyPr/>
        <a:lstStyle/>
        <a:p>
          <a:r>
            <a:rPr lang="cs-CZ" dirty="0" smtClean="0"/>
            <a:t>________________</a:t>
          </a:r>
          <a:endParaRPr lang="cs-CZ" dirty="0"/>
        </a:p>
      </dgm:t>
    </dgm:pt>
    <dgm:pt modelId="{A7A13A54-6FD8-4031-A56F-32D64C61A005}" type="sibTrans" cxnId="{EB33D5DA-C7CA-476E-B565-1A136F06E3F3}">
      <dgm:prSet/>
      <dgm:spPr/>
      <dgm:t>
        <a:bodyPr/>
        <a:lstStyle/>
        <a:p>
          <a:endParaRPr lang="cs-CZ"/>
        </a:p>
      </dgm:t>
    </dgm:pt>
    <dgm:pt modelId="{CB92FE5E-75EA-4886-8D4E-862A8FE23C24}" type="parTrans" cxnId="{EB33D5DA-C7CA-476E-B565-1A136F06E3F3}">
      <dgm:prSet/>
      <dgm:spPr/>
      <dgm:t>
        <a:bodyPr/>
        <a:lstStyle/>
        <a:p>
          <a:endParaRPr lang="cs-CZ"/>
        </a:p>
      </dgm:t>
    </dgm:pt>
    <dgm:pt modelId="{3B8D26C9-D32B-4310-B366-59086E505BED}">
      <dgm:prSet phldrT="[Text]" custT="1"/>
      <dgm:spPr/>
      <dgm:t>
        <a:bodyPr/>
        <a:lstStyle/>
        <a:p>
          <a:r>
            <a:rPr lang="cs-CZ" sz="1400" b="1" dirty="0" smtClean="0">
              <a:solidFill>
                <a:srgbClr val="FFFF00"/>
              </a:solidFill>
            </a:rPr>
            <a:t>1300</a:t>
          </a:r>
          <a:endParaRPr lang="cs-CZ" sz="1400" b="1" dirty="0">
            <a:solidFill>
              <a:srgbClr val="FFFF00"/>
            </a:solidFill>
          </a:endParaRPr>
        </a:p>
      </dgm:t>
    </dgm:pt>
    <dgm:pt modelId="{86EB72D2-9BE9-4190-B022-4E4A1B6F4169}" type="sibTrans" cxnId="{197E0CED-64C5-4452-AAC4-945D7AF9D543}">
      <dgm:prSet/>
      <dgm:spPr/>
      <dgm:t>
        <a:bodyPr/>
        <a:lstStyle/>
        <a:p>
          <a:endParaRPr lang="cs-CZ"/>
        </a:p>
      </dgm:t>
    </dgm:pt>
    <dgm:pt modelId="{2542A6C5-88D9-4AE6-8054-25DCA83A4857}" type="parTrans" cxnId="{197E0CED-64C5-4452-AAC4-945D7AF9D543}">
      <dgm:prSet/>
      <dgm:spPr/>
      <dgm:t>
        <a:bodyPr/>
        <a:lstStyle/>
        <a:p>
          <a:endParaRPr lang="cs-CZ"/>
        </a:p>
      </dgm:t>
    </dgm:pt>
    <dgm:pt modelId="{979B583B-8797-4071-A96B-1044FF78908D}" type="pres">
      <dgm:prSet presAssocID="{B0312D2D-5362-4952-94DE-795C6176AF2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D678C5A-5025-4CDF-A887-D9BCA257DAFA}" type="pres">
      <dgm:prSet presAssocID="{2F00100B-26BE-4F09-B7BA-5E8A66315ACD}" presName="boxAndChildren" presStyleCnt="0"/>
      <dgm:spPr/>
    </dgm:pt>
    <dgm:pt modelId="{9BDB3236-D4C5-4BBE-BB95-F1CD9385363F}" type="pres">
      <dgm:prSet presAssocID="{2F00100B-26BE-4F09-B7BA-5E8A66315ACD}" presName="parentTextBox" presStyleLbl="node1" presStyleIdx="0" presStyleCnt="3"/>
      <dgm:spPr/>
      <dgm:t>
        <a:bodyPr/>
        <a:lstStyle/>
        <a:p>
          <a:endParaRPr lang="cs-CZ"/>
        </a:p>
      </dgm:t>
    </dgm:pt>
    <dgm:pt modelId="{F965FF9B-C5DF-4328-A760-07F1DDADE7AA}" type="pres">
      <dgm:prSet presAssocID="{2F00100B-26BE-4F09-B7BA-5E8A66315ACD}" presName="entireBox" presStyleLbl="node1" presStyleIdx="0" presStyleCnt="3"/>
      <dgm:spPr/>
      <dgm:t>
        <a:bodyPr/>
        <a:lstStyle/>
        <a:p>
          <a:endParaRPr lang="cs-CZ"/>
        </a:p>
      </dgm:t>
    </dgm:pt>
    <dgm:pt modelId="{99CEDAA2-6BEA-45C5-9633-E560CAA84F21}" type="pres">
      <dgm:prSet presAssocID="{2F00100B-26BE-4F09-B7BA-5E8A66315ACD}" presName="descendantBox" presStyleCnt="0"/>
      <dgm:spPr/>
    </dgm:pt>
    <dgm:pt modelId="{7E0FDE10-769D-4BD5-A9DD-E0BE30FE2C23}" type="pres">
      <dgm:prSet presAssocID="{729ECEBB-C6AA-4DB5-9D81-E00673826503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09129-54C1-446F-8E12-E526D61A86E2}" type="pres">
      <dgm:prSet presAssocID="{51201D05-529A-410F-9FE0-6B009A2A8ABB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7C3F67-F644-4D22-A3C9-F6251CA9BD7A}" type="pres">
      <dgm:prSet presAssocID="{86EB72D2-9BE9-4190-B022-4E4A1B6F4169}" presName="sp" presStyleCnt="0"/>
      <dgm:spPr/>
    </dgm:pt>
    <dgm:pt modelId="{416CEFFA-C478-41AD-9F2C-5A74F55D08A0}" type="pres">
      <dgm:prSet presAssocID="{3B8D26C9-D32B-4310-B366-59086E505BED}" presName="arrowAndChildren" presStyleCnt="0"/>
      <dgm:spPr/>
    </dgm:pt>
    <dgm:pt modelId="{2F5AC1A8-F580-4022-88FE-776307D44D9C}" type="pres">
      <dgm:prSet presAssocID="{3B8D26C9-D32B-4310-B366-59086E505BED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5B3AFC52-4976-4CAA-BE57-D210E58CB77F}" type="pres">
      <dgm:prSet presAssocID="{3B8D26C9-D32B-4310-B366-59086E505BED}" presName="arrow" presStyleLbl="node1" presStyleIdx="1" presStyleCnt="3"/>
      <dgm:spPr/>
      <dgm:t>
        <a:bodyPr/>
        <a:lstStyle/>
        <a:p>
          <a:endParaRPr lang="cs-CZ"/>
        </a:p>
      </dgm:t>
    </dgm:pt>
    <dgm:pt modelId="{E4B7E1B3-C325-4567-B885-4FE2DB62A991}" type="pres">
      <dgm:prSet presAssocID="{3B8D26C9-D32B-4310-B366-59086E505BED}" presName="descendantArrow" presStyleCnt="0"/>
      <dgm:spPr/>
    </dgm:pt>
    <dgm:pt modelId="{EAAC0345-8A1E-4889-932A-CE14A60C9EF5}" type="pres">
      <dgm:prSet presAssocID="{75D1FFC5-2617-4F63-BE36-0D5661F7D4A6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A36F7-6517-4B0D-8F78-4FFB5DC8AB84}" type="pres">
      <dgm:prSet presAssocID="{658B4A92-E529-407C-A784-F20338A5F772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312D08-D0E4-4D61-859D-6D5CD72DB5E0}" type="pres">
      <dgm:prSet presAssocID="{FDCCA3FE-6634-4BD2-907B-B7B1D394458B}" presName="sp" presStyleCnt="0"/>
      <dgm:spPr/>
    </dgm:pt>
    <dgm:pt modelId="{376D5C72-08D2-402C-9D17-47AB16D8F319}" type="pres">
      <dgm:prSet presAssocID="{D1E17F27-38DD-491B-B4B0-DB1E1E174C33}" presName="arrowAndChildren" presStyleCnt="0"/>
      <dgm:spPr/>
    </dgm:pt>
    <dgm:pt modelId="{F8D37832-D8F0-4B19-8B9B-82BE0114F52C}" type="pres">
      <dgm:prSet presAssocID="{D1E17F27-38DD-491B-B4B0-DB1E1E174C33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7A631965-9486-4F56-8FC3-9667613CBC13}" type="pres">
      <dgm:prSet presAssocID="{D1E17F27-38DD-491B-B4B0-DB1E1E174C33}" presName="arrow" presStyleLbl="node1" presStyleIdx="2" presStyleCnt="3"/>
      <dgm:spPr/>
      <dgm:t>
        <a:bodyPr/>
        <a:lstStyle/>
        <a:p>
          <a:endParaRPr lang="cs-CZ"/>
        </a:p>
      </dgm:t>
    </dgm:pt>
    <dgm:pt modelId="{2B461B0D-3C45-4E94-B631-F8C68361D157}" type="pres">
      <dgm:prSet presAssocID="{D1E17F27-38DD-491B-B4B0-DB1E1E174C33}" presName="descendantArrow" presStyleCnt="0"/>
      <dgm:spPr/>
    </dgm:pt>
    <dgm:pt modelId="{C7AE5AA6-247A-4C54-9C4C-4A7C223E1CBE}" type="pres">
      <dgm:prSet presAssocID="{F604D345-0D73-45DD-B968-911DE51BB2FD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E4A224-8FEA-4B7C-914F-57B5F89803D7}" type="pres">
      <dgm:prSet presAssocID="{3C2C495B-4D09-4FA0-BFF2-93C57698BB27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7BA2D3-3381-4CC0-BC64-9190A7B9B519}" srcId="{2F00100B-26BE-4F09-B7BA-5E8A66315ACD}" destId="{51201D05-529A-410F-9FE0-6B009A2A8ABB}" srcOrd="1" destOrd="0" parTransId="{0CF0CF49-5BB2-431B-B3E4-A3C68603C065}" sibTransId="{4DA51D0B-CC15-4A7D-A3AB-1AB9CDB1DC86}"/>
    <dgm:cxn modelId="{42C70B84-953D-4CA2-92AB-EEBE0ADB0896}" type="presOf" srcId="{3B8D26C9-D32B-4310-B366-59086E505BED}" destId="{5B3AFC52-4976-4CAA-BE57-D210E58CB77F}" srcOrd="1" destOrd="0" presId="urn:microsoft.com/office/officeart/2005/8/layout/process4"/>
    <dgm:cxn modelId="{549189D7-7958-47A7-872B-36BDF923F072}" type="presOf" srcId="{729ECEBB-C6AA-4DB5-9D81-E00673826503}" destId="{7E0FDE10-769D-4BD5-A9DD-E0BE30FE2C23}" srcOrd="0" destOrd="0" presId="urn:microsoft.com/office/officeart/2005/8/layout/process4"/>
    <dgm:cxn modelId="{7A751716-12B3-4A28-921A-65D4D980F6AB}" srcId="{3B8D26C9-D32B-4310-B366-59086E505BED}" destId="{658B4A92-E529-407C-A784-F20338A5F772}" srcOrd="1" destOrd="0" parTransId="{C6101DE0-985C-462C-99F9-8F3437406ABE}" sibTransId="{FB646FAC-2979-48D6-AB7D-5D45864FC60E}"/>
    <dgm:cxn modelId="{E524E626-7126-420F-A2D3-58B1925237AF}" type="presOf" srcId="{D1E17F27-38DD-491B-B4B0-DB1E1E174C33}" destId="{F8D37832-D8F0-4B19-8B9B-82BE0114F52C}" srcOrd="0" destOrd="0" presId="urn:microsoft.com/office/officeart/2005/8/layout/process4"/>
    <dgm:cxn modelId="{AA2F98D8-B578-4010-B5DD-C4D436196901}" type="presOf" srcId="{3B8D26C9-D32B-4310-B366-59086E505BED}" destId="{2F5AC1A8-F580-4022-88FE-776307D44D9C}" srcOrd="0" destOrd="0" presId="urn:microsoft.com/office/officeart/2005/8/layout/process4"/>
    <dgm:cxn modelId="{2B5BA5DC-BBC0-43EA-BC17-BE4C1B35F046}" type="presOf" srcId="{B0312D2D-5362-4952-94DE-795C6176AF2D}" destId="{979B583B-8797-4071-A96B-1044FF78908D}" srcOrd="0" destOrd="0" presId="urn:microsoft.com/office/officeart/2005/8/layout/process4"/>
    <dgm:cxn modelId="{02E726C8-F832-4D44-BE04-D54315AA5D29}" type="presOf" srcId="{2F00100B-26BE-4F09-B7BA-5E8A66315ACD}" destId="{F965FF9B-C5DF-4328-A760-07F1DDADE7AA}" srcOrd="1" destOrd="0" presId="urn:microsoft.com/office/officeart/2005/8/layout/process4"/>
    <dgm:cxn modelId="{EB33D5DA-C7CA-476E-B565-1A136F06E3F3}" srcId="{B0312D2D-5362-4952-94DE-795C6176AF2D}" destId="{2F00100B-26BE-4F09-B7BA-5E8A66315ACD}" srcOrd="2" destOrd="0" parTransId="{CB92FE5E-75EA-4886-8D4E-862A8FE23C24}" sibTransId="{A7A13A54-6FD8-4031-A56F-32D64C61A005}"/>
    <dgm:cxn modelId="{A06EA3F3-8E8F-444A-B4DD-8DB5A62C454B}" type="presOf" srcId="{51201D05-529A-410F-9FE0-6B009A2A8ABB}" destId="{50409129-54C1-446F-8E12-E526D61A86E2}" srcOrd="0" destOrd="0" presId="urn:microsoft.com/office/officeart/2005/8/layout/process4"/>
    <dgm:cxn modelId="{5342C316-98AB-4C41-B8BA-1EB3A72385B5}" srcId="{2F00100B-26BE-4F09-B7BA-5E8A66315ACD}" destId="{729ECEBB-C6AA-4DB5-9D81-E00673826503}" srcOrd="0" destOrd="0" parTransId="{0517A0B4-683B-4F39-9125-3B13C21F9C26}" sibTransId="{D5642230-C2E5-45C8-99FC-59D8D22F92B9}"/>
    <dgm:cxn modelId="{A0F84258-0067-40EB-A7F1-8D94D05D6FBB}" srcId="{D1E17F27-38DD-491B-B4B0-DB1E1E174C33}" destId="{3C2C495B-4D09-4FA0-BFF2-93C57698BB27}" srcOrd="1" destOrd="0" parTransId="{1708DEE5-0E3A-4A15-AE47-CEAE27D0EB04}" sibTransId="{F1E2E68F-32FF-4634-AFE5-AD389A9CB098}"/>
    <dgm:cxn modelId="{64070E57-438F-4E27-A330-F10C302EC126}" type="presOf" srcId="{75D1FFC5-2617-4F63-BE36-0D5661F7D4A6}" destId="{EAAC0345-8A1E-4889-932A-CE14A60C9EF5}" srcOrd="0" destOrd="0" presId="urn:microsoft.com/office/officeart/2005/8/layout/process4"/>
    <dgm:cxn modelId="{DC1536DE-50D3-4F06-9454-4EF45519BB01}" type="presOf" srcId="{3C2C495B-4D09-4FA0-BFF2-93C57698BB27}" destId="{E9E4A224-8FEA-4B7C-914F-57B5F89803D7}" srcOrd="0" destOrd="0" presId="urn:microsoft.com/office/officeart/2005/8/layout/process4"/>
    <dgm:cxn modelId="{BB332E2E-269B-40FE-BC24-D14DA263A421}" type="presOf" srcId="{2F00100B-26BE-4F09-B7BA-5E8A66315ACD}" destId="{9BDB3236-D4C5-4BBE-BB95-F1CD9385363F}" srcOrd="0" destOrd="0" presId="urn:microsoft.com/office/officeart/2005/8/layout/process4"/>
    <dgm:cxn modelId="{A1621691-7E00-4C90-A7A0-E6BEF3A3519C}" srcId="{D1E17F27-38DD-491B-B4B0-DB1E1E174C33}" destId="{F604D345-0D73-45DD-B968-911DE51BB2FD}" srcOrd="0" destOrd="0" parTransId="{5F17D832-0323-45A9-9189-4CD196CDA649}" sibTransId="{BE2D5FEC-AB5E-4A11-A6A2-C51FD830F7E8}"/>
    <dgm:cxn modelId="{197E0CED-64C5-4452-AAC4-945D7AF9D543}" srcId="{B0312D2D-5362-4952-94DE-795C6176AF2D}" destId="{3B8D26C9-D32B-4310-B366-59086E505BED}" srcOrd="1" destOrd="0" parTransId="{2542A6C5-88D9-4AE6-8054-25DCA83A4857}" sibTransId="{86EB72D2-9BE9-4190-B022-4E4A1B6F4169}"/>
    <dgm:cxn modelId="{7A937224-272F-4FA1-99F2-C67BE7C26C57}" type="presOf" srcId="{D1E17F27-38DD-491B-B4B0-DB1E1E174C33}" destId="{7A631965-9486-4F56-8FC3-9667613CBC13}" srcOrd="1" destOrd="0" presId="urn:microsoft.com/office/officeart/2005/8/layout/process4"/>
    <dgm:cxn modelId="{CEFE1FDD-F83F-4942-93A8-45233ECA8700}" srcId="{3B8D26C9-D32B-4310-B366-59086E505BED}" destId="{75D1FFC5-2617-4F63-BE36-0D5661F7D4A6}" srcOrd="0" destOrd="0" parTransId="{2113F828-A879-4A58-9559-A647982F3A85}" sibTransId="{107F0BB1-A4B2-4C93-AE71-554F75BE4D7B}"/>
    <dgm:cxn modelId="{8A6649B6-3F64-4F26-8FE4-94EE7F6729F1}" srcId="{B0312D2D-5362-4952-94DE-795C6176AF2D}" destId="{D1E17F27-38DD-491B-B4B0-DB1E1E174C33}" srcOrd="0" destOrd="0" parTransId="{B1063511-1FF9-4129-8325-108AA7095957}" sibTransId="{FDCCA3FE-6634-4BD2-907B-B7B1D394458B}"/>
    <dgm:cxn modelId="{040671FB-5716-44A5-BFFB-0498D8A49E65}" type="presOf" srcId="{F604D345-0D73-45DD-B968-911DE51BB2FD}" destId="{C7AE5AA6-247A-4C54-9C4C-4A7C223E1CBE}" srcOrd="0" destOrd="0" presId="urn:microsoft.com/office/officeart/2005/8/layout/process4"/>
    <dgm:cxn modelId="{68F65E3A-9F71-4B4F-AD6A-B6BD248CD7E5}" type="presOf" srcId="{658B4A92-E529-407C-A784-F20338A5F772}" destId="{ECDA36F7-6517-4B0D-8F78-4FFB5DC8AB84}" srcOrd="0" destOrd="0" presId="urn:microsoft.com/office/officeart/2005/8/layout/process4"/>
    <dgm:cxn modelId="{4DA47586-9937-48F4-9BD6-16E7D611A5BC}" type="presParOf" srcId="{979B583B-8797-4071-A96B-1044FF78908D}" destId="{0D678C5A-5025-4CDF-A887-D9BCA257DAFA}" srcOrd="0" destOrd="0" presId="urn:microsoft.com/office/officeart/2005/8/layout/process4"/>
    <dgm:cxn modelId="{9962C1C7-6158-4F2A-A209-51008FBE4208}" type="presParOf" srcId="{0D678C5A-5025-4CDF-A887-D9BCA257DAFA}" destId="{9BDB3236-D4C5-4BBE-BB95-F1CD9385363F}" srcOrd="0" destOrd="0" presId="urn:microsoft.com/office/officeart/2005/8/layout/process4"/>
    <dgm:cxn modelId="{1F7CF945-E170-429E-8FB1-9EF9531DF56C}" type="presParOf" srcId="{0D678C5A-5025-4CDF-A887-D9BCA257DAFA}" destId="{F965FF9B-C5DF-4328-A760-07F1DDADE7AA}" srcOrd="1" destOrd="0" presId="urn:microsoft.com/office/officeart/2005/8/layout/process4"/>
    <dgm:cxn modelId="{E678DE56-7D35-48F1-9CB3-E68C3BECF2BC}" type="presParOf" srcId="{0D678C5A-5025-4CDF-A887-D9BCA257DAFA}" destId="{99CEDAA2-6BEA-45C5-9633-E560CAA84F21}" srcOrd="2" destOrd="0" presId="urn:microsoft.com/office/officeart/2005/8/layout/process4"/>
    <dgm:cxn modelId="{180D039F-D34F-4331-B668-9A69D60981D9}" type="presParOf" srcId="{99CEDAA2-6BEA-45C5-9633-E560CAA84F21}" destId="{7E0FDE10-769D-4BD5-A9DD-E0BE30FE2C23}" srcOrd="0" destOrd="0" presId="urn:microsoft.com/office/officeart/2005/8/layout/process4"/>
    <dgm:cxn modelId="{AFD77FCC-501D-4E12-BC85-ACE96692D8FB}" type="presParOf" srcId="{99CEDAA2-6BEA-45C5-9633-E560CAA84F21}" destId="{50409129-54C1-446F-8E12-E526D61A86E2}" srcOrd="1" destOrd="0" presId="urn:microsoft.com/office/officeart/2005/8/layout/process4"/>
    <dgm:cxn modelId="{3BC9097A-4B09-4B6F-A3D4-C8529872273C}" type="presParOf" srcId="{979B583B-8797-4071-A96B-1044FF78908D}" destId="{117C3F67-F644-4D22-A3C9-F6251CA9BD7A}" srcOrd="1" destOrd="0" presId="urn:microsoft.com/office/officeart/2005/8/layout/process4"/>
    <dgm:cxn modelId="{9BF62632-6EA6-4E32-9348-91EB27B5419C}" type="presParOf" srcId="{979B583B-8797-4071-A96B-1044FF78908D}" destId="{416CEFFA-C478-41AD-9F2C-5A74F55D08A0}" srcOrd="2" destOrd="0" presId="urn:microsoft.com/office/officeart/2005/8/layout/process4"/>
    <dgm:cxn modelId="{20289A1A-3989-4F36-8046-170CBB40BF9E}" type="presParOf" srcId="{416CEFFA-C478-41AD-9F2C-5A74F55D08A0}" destId="{2F5AC1A8-F580-4022-88FE-776307D44D9C}" srcOrd="0" destOrd="0" presId="urn:microsoft.com/office/officeart/2005/8/layout/process4"/>
    <dgm:cxn modelId="{AA1ED5B4-DA4A-4DE4-A47A-FDACE52BC25D}" type="presParOf" srcId="{416CEFFA-C478-41AD-9F2C-5A74F55D08A0}" destId="{5B3AFC52-4976-4CAA-BE57-D210E58CB77F}" srcOrd="1" destOrd="0" presId="urn:microsoft.com/office/officeart/2005/8/layout/process4"/>
    <dgm:cxn modelId="{CBF0BDC9-D4A4-4F12-BC71-9C4CABD30CB4}" type="presParOf" srcId="{416CEFFA-C478-41AD-9F2C-5A74F55D08A0}" destId="{E4B7E1B3-C325-4567-B885-4FE2DB62A991}" srcOrd="2" destOrd="0" presId="urn:microsoft.com/office/officeart/2005/8/layout/process4"/>
    <dgm:cxn modelId="{84ADEED4-9DF8-4D65-8495-C8BA1797F5C2}" type="presParOf" srcId="{E4B7E1B3-C325-4567-B885-4FE2DB62A991}" destId="{EAAC0345-8A1E-4889-932A-CE14A60C9EF5}" srcOrd="0" destOrd="0" presId="urn:microsoft.com/office/officeart/2005/8/layout/process4"/>
    <dgm:cxn modelId="{A36C2DEF-E864-4965-BE03-036BC5BE06D1}" type="presParOf" srcId="{E4B7E1B3-C325-4567-B885-4FE2DB62A991}" destId="{ECDA36F7-6517-4B0D-8F78-4FFB5DC8AB84}" srcOrd="1" destOrd="0" presId="urn:microsoft.com/office/officeart/2005/8/layout/process4"/>
    <dgm:cxn modelId="{1B89DDAD-A68F-46B7-B088-763902AD171C}" type="presParOf" srcId="{979B583B-8797-4071-A96B-1044FF78908D}" destId="{F7312D08-D0E4-4D61-859D-6D5CD72DB5E0}" srcOrd="3" destOrd="0" presId="urn:microsoft.com/office/officeart/2005/8/layout/process4"/>
    <dgm:cxn modelId="{D8D167F3-BAED-4547-BA51-77EE18988FA1}" type="presParOf" srcId="{979B583B-8797-4071-A96B-1044FF78908D}" destId="{376D5C72-08D2-402C-9D17-47AB16D8F319}" srcOrd="4" destOrd="0" presId="urn:microsoft.com/office/officeart/2005/8/layout/process4"/>
    <dgm:cxn modelId="{6D2DE331-F37D-4811-AD4A-44FB02B3A288}" type="presParOf" srcId="{376D5C72-08D2-402C-9D17-47AB16D8F319}" destId="{F8D37832-D8F0-4B19-8B9B-82BE0114F52C}" srcOrd="0" destOrd="0" presId="urn:microsoft.com/office/officeart/2005/8/layout/process4"/>
    <dgm:cxn modelId="{E3894FA3-1541-4F81-AAB5-6BCDCF84DF61}" type="presParOf" srcId="{376D5C72-08D2-402C-9D17-47AB16D8F319}" destId="{7A631965-9486-4F56-8FC3-9667613CBC13}" srcOrd="1" destOrd="0" presId="urn:microsoft.com/office/officeart/2005/8/layout/process4"/>
    <dgm:cxn modelId="{6B12B60E-D96E-4DAF-9791-1BD5D08E41B9}" type="presParOf" srcId="{376D5C72-08D2-402C-9D17-47AB16D8F319}" destId="{2B461B0D-3C45-4E94-B631-F8C68361D157}" srcOrd="2" destOrd="0" presId="urn:microsoft.com/office/officeart/2005/8/layout/process4"/>
    <dgm:cxn modelId="{4FE90EF8-A297-42DC-9624-7A7E58EEFC06}" type="presParOf" srcId="{2B461B0D-3C45-4E94-B631-F8C68361D157}" destId="{C7AE5AA6-247A-4C54-9C4C-4A7C223E1CBE}" srcOrd="0" destOrd="0" presId="urn:microsoft.com/office/officeart/2005/8/layout/process4"/>
    <dgm:cxn modelId="{4F020BE3-A9ED-4A22-93FA-3FDD9A3D2F0B}" type="presParOf" srcId="{2B461B0D-3C45-4E94-B631-F8C68361D157}" destId="{E9E4A224-8FEA-4B7C-914F-57B5F89803D7}" srcOrd="1" destOrd="0" presId="urn:microsoft.com/office/officeart/2005/8/layout/process4"/>
  </dgm:cxnLst>
  <dgm:bg>
    <a:solidFill>
      <a:schemeClr val="tx1"/>
    </a:solidFill>
  </dgm:bg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312D2D-5362-4952-94DE-795C6176AF2D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E17F27-38DD-491B-B4B0-DB1E1E174C33}">
      <dgm:prSet phldrT="[Text]" custT="1"/>
      <dgm:spPr/>
      <dgm:t>
        <a:bodyPr/>
        <a:lstStyle/>
        <a:p>
          <a:r>
            <a:rPr lang="cs-CZ" sz="1400" b="1" dirty="0" smtClean="0">
              <a:solidFill>
                <a:srgbClr val="FFFF00"/>
              </a:solidFill>
            </a:rPr>
            <a:t>1212</a:t>
          </a:r>
          <a:endParaRPr lang="cs-CZ" sz="1400" b="1" dirty="0">
            <a:solidFill>
              <a:srgbClr val="FFFF00"/>
            </a:solidFill>
          </a:endParaRPr>
        </a:p>
      </dgm:t>
    </dgm:pt>
    <dgm:pt modelId="{B1063511-1FF9-4129-8325-108AA7095957}" type="parTrans" cxnId="{8A6649B6-3F64-4F26-8FE4-94EE7F6729F1}">
      <dgm:prSet/>
      <dgm:spPr/>
      <dgm:t>
        <a:bodyPr/>
        <a:lstStyle/>
        <a:p>
          <a:endParaRPr lang="cs-CZ"/>
        </a:p>
      </dgm:t>
    </dgm:pt>
    <dgm:pt modelId="{FDCCA3FE-6634-4BD2-907B-B7B1D394458B}" type="sibTrans" cxnId="{8A6649B6-3F64-4F26-8FE4-94EE7F6729F1}">
      <dgm:prSet/>
      <dgm:spPr/>
      <dgm:t>
        <a:bodyPr/>
        <a:lstStyle/>
        <a:p>
          <a:endParaRPr lang="cs-CZ"/>
        </a:p>
      </dgm:t>
    </dgm:pt>
    <dgm:pt modelId="{F604D345-0D73-45DD-B968-911DE51BB2F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_________________________</a:t>
          </a:r>
          <a:endParaRPr lang="cs-CZ" dirty="0">
            <a:solidFill>
              <a:schemeClr val="tx1"/>
            </a:solidFill>
          </a:endParaRPr>
        </a:p>
      </dgm:t>
    </dgm:pt>
    <dgm:pt modelId="{5F17D832-0323-45A9-9189-4CD196CDA649}" type="parTrans" cxnId="{A1621691-7E00-4C90-A7A0-E6BEF3A3519C}">
      <dgm:prSet/>
      <dgm:spPr/>
      <dgm:t>
        <a:bodyPr/>
        <a:lstStyle/>
        <a:p>
          <a:endParaRPr lang="cs-CZ"/>
        </a:p>
      </dgm:t>
    </dgm:pt>
    <dgm:pt modelId="{BE2D5FEC-AB5E-4A11-A6A2-C51FD830F7E8}" type="sibTrans" cxnId="{A1621691-7E00-4C90-A7A0-E6BEF3A3519C}">
      <dgm:prSet/>
      <dgm:spPr/>
      <dgm:t>
        <a:bodyPr/>
        <a:lstStyle/>
        <a:p>
          <a:endParaRPr lang="cs-CZ"/>
        </a:p>
      </dgm:t>
    </dgm:pt>
    <dgm:pt modelId="{3C2C495B-4D09-4FA0-BFF2-93C57698BB27}">
      <dgm:prSet phldrT="[Text]"/>
      <dgm:spPr/>
      <dgm:t>
        <a:bodyPr/>
        <a:lstStyle/>
        <a:p>
          <a:r>
            <a:rPr lang="cs-CZ" dirty="0" smtClean="0"/>
            <a:t>Přemysl Otakar I.</a:t>
          </a:r>
          <a:endParaRPr lang="cs-CZ" dirty="0"/>
        </a:p>
      </dgm:t>
    </dgm:pt>
    <dgm:pt modelId="{1708DEE5-0E3A-4A15-AE47-CEAE27D0EB04}" type="parTrans" cxnId="{A0F84258-0067-40EB-A7F1-8D94D05D6FBB}">
      <dgm:prSet/>
      <dgm:spPr/>
      <dgm:t>
        <a:bodyPr/>
        <a:lstStyle/>
        <a:p>
          <a:endParaRPr lang="cs-CZ"/>
        </a:p>
      </dgm:t>
    </dgm:pt>
    <dgm:pt modelId="{F1E2E68F-32FF-4634-AFE5-AD389A9CB098}" type="sibTrans" cxnId="{A0F84258-0067-40EB-A7F1-8D94D05D6FBB}">
      <dgm:prSet/>
      <dgm:spPr/>
      <dgm:t>
        <a:bodyPr/>
        <a:lstStyle/>
        <a:p>
          <a:endParaRPr lang="cs-CZ"/>
        </a:p>
      </dgm:t>
    </dgm:pt>
    <dgm:pt modelId="{3B8D26C9-D32B-4310-B366-59086E505BED}">
      <dgm:prSet phldrT="[Text]"/>
      <dgm:spPr/>
      <dgm:t>
        <a:bodyPr/>
        <a:lstStyle/>
        <a:p>
          <a:r>
            <a:rPr lang="cs-CZ" dirty="0" smtClean="0"/>
            <a:t>_______________</a:t>
          </a:r>
          <a:endParaRPr lang="cs-CZ" dirty="0"/>
        </a:p>
      </dgm:t>
    </dgm:pt>
    <dgm:pt modelId="{2542A6C5-88D9-4AE6-8054-25DCA83A4857}" type="parTrans" cxnId="{197E0CED-64C5-4452-AAC4-945D7AF9D543}">
      <dgm:prSet/>
      <dgm:spPr/>
      <dgm:t>
        <a:bodyPr/>
        <a:lstStyle/>
        <a:p>
          <a:endParaRPr lang="cs-CZ"/>
        </a:p>
      </dgm:t>
    </dgm:pt>
    <dgm:pt modelId="{86EB72D2-9BE9-4190-B022-4E4A1B6F4169}" type="sibTrans" cxnId="{197E0CED-64C5-4452-AAC4-945D7AF9D543}">
      <dgm:prSet/>
      <dgm:spPr/>
      <dgm:t>
        <a:bodyPr/>
        <a:lstStyle/>
        <a:p>
          <a:endParaRPr lang="cs-CZ"/>
        </a:p>
      </dgm:t>
    </dgm:pt>
    <dgm:pt modelId="{75D1FFC5-2617-4F63-BE36-0D5661F7D4A6}">
      <dgm:prSet phldrT="[Text]"/>
      <dgm:spPr/>
      <dgm:t>
        <a:bodyPr/>
        <a:lstStyle/>
        <a:p>
          <a:r>
            <a:rPr lang="cs-CZ" dirty="0" smtClean="0"/>
            <a:t>Bitva u </a:t>
          </a:r>
          <a:r>
            <a:rPr lang="cs-CZ" dirty="0" err="1" smtClean="0"/>
            <a:t>Kressenbrunnu</a:t>
          </a:r>
          <a:endParaRPr lang="cs-CZ" dirty="0"/>
        </a:p>
      </dgm:t>
    </dgm:pt>
    <dgm:pt modelId="{2113F828-A879-4A58-9559-A647982F3A85}" type="parTrans" cxnId="{CEFE1FDD-F83F-4942-93A8-45233ECA8700}">
      <dgm:prSet/>
      <dgm:spPr/>
      <dgm:t>
        <a:bodyPr/>
        <a:lstStyle/>
        <a:p>
          <a:endParaRPr lang="cs-CZ"/>
        </a:p>
      </dgm:t>
    </dgm:pt>
    <dgm:pt modelId="{107F0BB1-A4B2-4C93-AE71-554F75BE4D7B}" type="sibTrans" cxnId="{CEFE1FDD-F83F-4942-93A8-45233ECA8700}">
      <dgm:prSet/>
      <dgm:spPr/>
      <dgm:t>
        <a:bodyPr/>
        <a:lstStyle/>
        <a:p>
          <a:endParaRPr lang="cs-CZ"/>
        </a:p>
      </dgm:t>
    </dgm:pt>
    <dgm:pt modelId="{658B4A92-E529-407C-A784-F20338A5F772}">
      <dgm:prSet phldrT="[Text]"/>
      <dgm:spPr/>
      <dgm:t>
        <a:bodyPr/>
        <a:lstStyle/>
        <a:p>
          <a:r>
            <a:rPr lang="cs-CZ" dirty="0" smtClean="0"/>
            <a:t>______________________</a:t>
          </a:r>
          <a:endParaRPr lang="cs-CZ" dirty="0"/>
        </a:p>
      </dgm:t>
    </dgm:pt>
    <dgm:pt modelId="{C6101DE0-985C-462C-99F9-8F3437406ABE}" type="parTrans" cxnId="{7A751716-12B3-4A28-921A-65D4D980F6AB}">
      <dgm:prSet/>
      <dgm:spPr/>
      <dgm:t>
        <a:bodyPr/>
        <a:lstStyle/>
        <a:p>
          <a:endParaRPr lang="cs-CZ"/>
        </a:p>
      </dgm:t>
    </dgm:pt>
    <dgm:pt modelId="{FB646FAC-2979-48D6-AB7D-5D45864FC60E}" type="sibTrans" cxnId="{7A751716-12B3-4A28-921A-65D4D980F6AB}">
      <dgm:prSet/>
      <dgm:spPr/>
      <dgm:t>
        <a:bodyPr/>
        <a:lstStyle/>
        <a:p>
          <a:endParaRPr lang="cs-CZ"/>
        </a:p>
      </dgm:t>
    </dgm:pt>
    <dgm:pt modelId="{2F00100B-26BE-4F09-B7BA-5E8A66315ACD}">
      <dgm:prSet phldrT="[Text]" custT="1"/>
      <dgm:spPr/>
      <dgm:t>
        <a:bodyPr/>
        <a:lstStyle/>
        <a:p>
          <a:r>
            <a:rPr lang="cs-CZ" sz="1400" b="1" dirty="0" smtClean="0">
              <a:solidFill>
                <a:srgbClr val="FFFF00"/>
              </a:solidFill>
            </a:rPr>
            <a:t>1278</a:t>
          </a:r>
          <a:endParaRPr lang="cs-CZ" sz="1400" b="1" dirty="0">
            <a:solidFill>
              <a:srgbClr val="FFFF00"/>
            </a:solidFill>
          </a:endParaRPr>
        </a:p>
      </dgm:t>
    </dgm:pt>
    <dgm:pt modelId="{CB92FE5E-75EA-4886-8D4E-862A8FE23C24}" type="parTrans" cxnId="{EB33D5DA-C7CA-476E-B565-1A136F06E3F3}">
      <dgm:prSet/>
      <dgm:spPr/>
      <dgm:t>
        <a:bodyPr/>
        <a:lstStyle/>
        <a:p>
          <a:endParaRPr lang="cs-CZ"/>
        </a:p>
      </dgm:t>
    </dgm:pt>
    <dgm:pt modelId="{A7A13A54-6FD8-4031-A56F-32D64C61A005}" type="sibTrans" cxnId="{EB33D5DA-C7CA-476E-B565-1A136F06E3F3}">
      <dgm:prSet/>
      <dgm:spPr/>
      <dgm:t>
        <a:bodyPr/>
        <a:lstStyle/>
        <a:p>
          <a:endParaRPr lang="cs-CZ"/>
        </a:p>
      </dgm:t>
    </dgm:pt>
    <dgm:pt modelId="{729ECEBB-C6AA-4DB5-9D81-E00673826503}">
      <dgm:prSet phldrT="[Text]"/>
      <dgm:spPr/>
      <dgm:t>
        <a:bodyPr/>
        <a:lstStyle/>
        <a:p>
          <a:r>
            <a:rPr lang="cs-CZ" dirty="0" smtClean="0"/>
            <a:t>_________________________</a:t>
          </a:r>
          <a:endParaRPr lang="cs-CZ" dirty="0"/>
        </a:p>
      </dgm:t>
    </dgm:pt>
    <dgm:pt modelId="{0517A0B4-683B-4F39-9125-3B13C21F9C26}" type="parTrans" cxnId="{5342C316-98AB-4C41-B8BA-1EB3A72385B5}">
      <dgm:prSet/>
      <dgm:spPr/>
      <dgm:t>
        <a:bodyPr/>
        <a:lstStyle/>
        <a:p>
          <a:endParaRPr lang="cs-CZ"/>
        </a:p>
      </dgm:t>
    </dgm:pt>
    <dgm:pt modelId="{D5642230-C2E5-45C8-99FC-59D8D22F92B9}" type="sibTrans" cxnId="{5342C316-98AB-4C41-B8BA-1EB3A72385B5}">
      <dgm:prSet/>
      <dgm:spPr/>
      <dgm:t>
        <a:bodyPr/>
        <a:lstStyle/>
        <a:p>
          <a:endParaRPr lang="cs-CZ"/>
        </a:p>
      </dgm:t>
    </dgm:pt>
    <dgm:pt modelId="{51201D05-529A-410F-9FE0-6B009A2A8ABB}">
      <dgm:prSet phldrT="[Text]"/>
      <dgm:spPr/>
      <dgm:t>
        <a:bodyPr/>
        <a:lstStyle/>
        <a:p>
          <a:r>
            <a:rPr lang="cs-CZ" dirty="0" smtClean="0"/>
            <a:t>______________________</a:t>
          </a:r>
          <a:endParaRPr lang="cs-CZ" dirty="0"/>
        </a:p>
      </dgm:t>
    </dgm:pt>
    <dgm:pt modelId="{0CF0CF49-5BB2-431B-B3E4-A3C68603C065}" type="parTrans" cxnId="{067BA2D3-3381-4CC0-BC64-9190A7B9B519}">
      <dgm:prSet/>
      <dgm:spPr/>
      <dgm:t>
        <a:bodyPr/>
        <a:lstStyle/>
        <a:p>
          <a:endParaRPr lang="cs-CZ"/>
        </a:p>
      </dgm:t>
    </dgm:pt>
    <dgm:pt modelId="{4DA51D0B-CC15-4A7D-A3AB-1AB9CDB1DC86}" type="sibTrans" cxnId="{067BA2D3-3381-4CC0-BC64-9190A7B9B519}">
      <dgm:prSet/>
      <dgm:spPr/>
      <dgm:t>
        <a:bodyPr/>
        <a:lstStyle/>
        <a:p>
          <a:endParaRPr lang="cs-CZ"/>
        </a:p>
      </dgm:t>
    </dgm:pt>
    <dgm:pt modelId="{979B583B-8797-4071-A96B-1044FF78908D}" type="pres">
      <dgm:prSet presAssocID="{B0312D2D-5362-4952-94DE-795C6176AF2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D678C5A-5025-4CDF-A887-D9BCA257DAFA}" type="pres">
      <dgm:prSet presAssocID="{2F00100B-26BE-4F09-B7BA-5E8A66315ACD}" presName="boxAndChildren" presStyleCnt="0"/>
      <dgm:spPr/>
    </dgm:pt>
    <dgm:pt modelId="{9BDB3236-D4C5-4BBE-BB95-F1CD9385363F}" type="pres">
      <dgm:prSet presAssocID="{2F00100B-26BE-4F09-B7BA-5E8A66315ACD}" presName="parentTextBox" presStyleLbl="node1" presStyleIdx="0" presStyleCnt="3"/>
      <dgm:spPr/>
      <dgm:t>
        <a:bodyPr/>
        <a:lstStyle/>
        <a:p>
          <a:endParaRPr lang="cs-CZ"/>
        </a:p>
      </dgm:t>
    </dgm:pt>
    <dgm:pt modelId="{F965FF9B-C5DF-4328-A760-07F1DDADE7AA}" type="pres">
      <dgm:prSet presAssocID="{2F00100B-26BE-4F09-B7BA-5E8A66315ACD}" presName="entireBox" presStyleLbl="node1" presStyleIdx="0" presStyleCnt="3"/>
      <dgm:spPr/>
      <dgm:t>
        <a:bodyPr/>
        <a:lstStyle/>
        <a:p>
          <a:endParaRPr lang="cs-CZ"/>
        </a:p>
      </dgm:t>
    </dgm:pt>
    <dgm:pt modelId="{99CEDAA2-6BEA-45C5-9633-E560CAA84F21}" type="pres">
      <dgm:prSet presAssocID="{2F00100B-26BE-4F09-B7BA-5E8A66315ACD}" presName="descendantBox" presStyleCnt="0"/>
      <dgm:spPr/>
    </dgm:pt>
    <dgm:pt modelId="{7E0FDE10-769D-4BD5-A9DD-E0BE30FE2C23}" type="pres">
      <dgm:prSet presAssocID="{729ECEBB-C6AA-4DB5-9D81-E00673826503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09129-54C1-446F-8E12-E526D61A86E2}" type="pres">
      <dgm:prSet presAssocID="{51201D05-529A-410F-9FE0-6B009A2A8ABB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7C3F67-F644-4D22-A3C9-F6251CA9BD7A}" type="pres">
      <dgm:prSet presAssocID="{86EB72D2-9BE9-4190-B022-4E4A1B6F4169}" presName="sp" presStyleCnt="0"/>
      <dgm:spPr/>
    </dgm:pt>
    <dgm:pt modelId="{416CEFFA-C478-41AD-9F2C-5A74F55D08A0}" type="pres">
      <dgm:prSet presAssocID="{3B8D26C9-D32B-4310-B366-59086E505BED}" presName="arrowAndChildren" presStyleCnt="0"/>
      <dgm:spPr/>
    </dgm:pt>
    <dgm:pt modelId="{2F5AC1A8-F580-4022-88FE-776307D44D9C}" type="pres">
      <dgm:prSet presAssocID="{3B8D26C9-D32B-4310-B366-59086E505BED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5B3AFC52-4976-4CAA-BE57-D210E58CB77F}" type="pres">
      <dgm:prSet presAssocID="{3B8D26C9-D32B-4310-B366-59086E505BED}" presName="arrow" presStyleLbl="node1" presStyleIdx="1" presStyleCnt="3"/>
      <dgm:spPr/>
      <dgm:t>
        <a:bodyPr/>
        <a:lstStyle/>
        <a:p>
          <a:endParaRPr lang="cs-CZ"/>
        </a:p>
      </dgm:t>
    </dgm:pt>
    <dgm:pt modelId="{E4B7E1B3-C325-4567-B885-4FE2DB62A991}" type="pres">
      <dgm:prSet presAssocID="{3B8D26C9-D32B-4310-B366-59086E505BED}" presName="descendantArrow" presStyleCnt="0"/>
      <dgm:spPr/>
    </dgm:pt>
    <dgm:pt modelId="{EAAC0345-8A1E-4889-932A-CE14A60C9EF5}" type="pres">
      <dgm:prSet presAssocID="{75D1FFC5-2617-4F63-BE36-0D5661F7D4A6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A36F7-6517-4B0D-8F78-4FFB5DC8AB84}" type="pres">
      <dgm:prSet presAssocID="{658B4A92-E529-407C-A784-F20338A5F772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312D08-D0E4-4D61-859D-6D5CD72DB5E0}" type="pres">
      <dgm:prSet presAssocID="{FDCCA3FE-6634-4BD2-907B-B7B1D394458B}" presName="sp" presStyleCnt="0"/>
      <dgm:spPr/>
    </dgm:pt>
    <dgm:pt modelId="{376D5C72-08D2-402C-9D17-47AB16D8F319}" type="pres">
      <dgm:prSet presAssocID="{D1E17F27-38DD-491B-B4B0-DB1E1E174C33}" presName="arrowAndChildren" presStyleCnt="0"/>
      <dgm:spPr/>
    </dgm:pt>
    <dgm:pt modelId="{F8D37832-D8F0-4B19-8B9B-82BE0114F52C}" type="pres">
      <dgm:prSet presAssocID="{D1E17F27-38DD-491B-B4B0-DB1E1E174C33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7A631965-9486-4F56-8FC3-9667613CBC13}" type="pres">
      <dgm:prSet presAssocID="{D1E17F27-38DD-491B-B4B0-DB1E1E174C33}" presName="arrow" presStyleLbl="node1" presStyleIdx="2" presStyleCnt="3" custLinFactNeighborX="1086" custLinFactNeighborY="-47"/>
      <dgm:spPr/>
      <dgm:t>
        <a:bodyPr/>
        <a:lstStyle/>
        <a:p>
          <a:endParaRPr lang="cs-CZ"/>
        </a:p>
      </dgm:t>
    </dgm:pt>
    <dgm:pt modelId="{2B461B0D-3C45-4E94-B631-F8C68361D157}" type="pres">
      <dgm:prSet presAssocID="{D1E17F27-38DD-491B-B4B0-DB1E1E174C33}" presName="descendantArrow" presStyleCnt="0"/>
      <dgm:spPr/>
    </dgm:pt>
    <dgm:pt modelId="{C7AE5AA6-247A-4C54-9C4C-4A7C223E1CBE}" type="pres">
      <dgm:prSet presAssocID="{F604D345-0D73-45DD-B968-911DE51BB2FD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E4A224-8FEA-4B7C-914F-57B5F89803D7}" type="pres">
      <dgm:prSet presAssocID="{3C2C495B-4D09-4FA0-BFF2-93C57698BB27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7BA2D3-3381-4CC0-BC64-9190A7B9B519}" srcId="{2F00100B-26BE-4F09-B7BA-5E8A66315ACD}" destId="{51201D05-529A-410F-9FE0-6B009A2A8ABB}" srcOrd="1" destOrd="0" parTransId="{0CF0CF49-5BB2-431B-B3E4-A3C68603C065}" sibTransId="{4DA51D0B-CC15-4A7D-A3AB-1AB9CDB1DC86}"/>
    <dgm:cxn modelId="{7A751716-12B3-4A28-921A-65D4D980F6AB}" srcId="{3B8D26C9-D32B-4310-B366-59086E505BED}" destId="{658B4A92-E529-407C-A784-F20338A5F772}" srcOrd="1" destOrd="0" parTransId="{C6101DE0-985C-462C-99F9-8F3437406ABE}" sibTransId="{FB646FAC-2979-48D6-AB7D-5D45864FC60E}"/>
    <dgm:cxn modelId="{E8428C67-6F15-4246-86D3-DA4B9598BF26}" type="presOf" srcId="{3B8D26C9-D32B-4310-B366-59086E505BED}" destId="{2F5AC1A8-F580-4022-88FE-776307D44D9C}" srcOrd="0" destOrd="0" presId="urn:microsoft.com/office/officeart/2005/8/layout/process4"/>
    <dgm:cxn modelId="{798082FB-1FED-4CD2-98D9-F74CBA43E821}" type="presOf" srcId="{B0312D2D-5362-4952-94DE-795C6176AF2D}" destId="{979B583B-8797-4071-A96B-1044FF78908D}" srcOrd="0" destOrd="0" presId="urn:microsoft.com/office/officeart/2005/8/layout/process4"/>
    <dgm:cxn modelId="{4F7F855C-01AE-4D0A-B41A-6BBA3EACFBC5}" type="presOf" srcId="{3C2C495B-4D09-4FA0-BFF2-93C57698BB27}" destId="{E9E4A224-8FEA-4B7C-914F-57B5F89803D7}" srcOrd="0" destOrd="0" presId="urn:microsoft.com/office/officeart/2005/8/layout/process4"/>
    <dgm:cxn modelId="{6C65D695-BB3E-4E62-AAE6-7BC74D7F813E}" type="presOf" srcId="{2F00100B-26BE-4F09-B7BA-5E8A66315ACD}" destId="{9BDB3236-D4C5-4BBE-BB95-F1CD9385363F}" srcOrd="0" destOrd="0" presId="urn:microsoft.com/office/officeart/2005/8/layout/process4"/>
    <dgm:cxn modelId="{EB33D5DA-C7CA-476E-B565-1A136F06E3F3}" srcId="{B0312D2D-5362-4952-94DE-795C6176AF2D}" destId="{2F00100B-26BE-4F09-B7BA-5E8A66315ACD}" srcOrd="2" destOrd="0" parTransId="{CB92FE5E-75EA-4886-8D4E-862A8FE23C24}" sibTransId="{A7A13A54-6FD8-4031-A56F-32D64C61A005}"/>
    <dgm:cxn modelId="{5342C316-98AB-4C41-B8BA-1EB3A72385B5}" srcId="{2F00100B-26BE-4F09-B7BA-5E8A66315ACD}" destId="{729ECEBB-C6AA-4DB5-9D81-E00673826503}" srcOrd="0" destOrd="0" parTransId="{0517A0B4-683B-4F39-9125-3B13C21F9C26}" sibTransId="{D5642230-C2E5-45C8-99FC-59D8D22F92B9}"/>
    <dgm:cxn modelId="{2FD351C5-814E-4DFE-AF63-2336D0813B27}" type="presOf" srcId="{2F00100B-26BE-4F09-B7BA-5E8A66315ACD}" destId="{F965FF9B-C5DF-4328-A760-07F1DDADE7AA}" srcOrd="1" destOrd="0" presId="urn:microsoft.com/office/officeart/2005/8/layout/process4"/>
    <dgm:cxn modelId="{A0F84258-0067-40EB-A7F1-8D94D05D6FBB}" srcId="{D1E17F27-38DD-491B-B4B0-DB1E1E174C33}" destId="{3C2C495B-4D09-4FA0-BFF2-93C57698BB27}" srcOrd="1" destOrd="0" parTransId="{1708DEE5-0E3A-4A15-AE47-CEAE27D0EB04}" sibTransId="{F1E2E68F-32FF-4634-AFE5-AD389A9CB098}"/>
    <dgm:cxn modelId="{F998BC9E-B7EA-45C0-B0CE-9C917AEACDF8}" type="presOf" srcId="{D1E17F27-38DD-491B-B4B0-DB1E1E174C33}" destId="{7A631965-9486-4F56-8FC3-9667613CBC13}" srcOrd="1" destOrd="0" presId="urn:microsoft.com/office/officeart/2005/8/layout/process4"/>
    <dgm:cxn modelId="{09F69028-D2FE-44AF-AA86-DEEEE38FA8AE}" type="presOf" srcId="{658B4A92-E529-407C-A784-F20338A5F772}" destId="{ECDA36F7-6517-4B0D-8F78-4FFB5DC8AB84}" srcOrd="0" destOrd="0" presId="urn:microsoft.com/office/officeart/2005/8/layout/process4"/>
    <dgm:cxn modelId="{B37A10B2-2EF8-4CF4-A4FF-F808EB8AED53}" type="presOf" srcId="{3B8D26C9-D32B-4310-B366-59086E505BED}" destId="{5B3AFC52-4976-4CAA-BE57-D210E58CB77F}" srcOrd="1" destOrd="0" presId="urn:microsoft.com/office/officeart/2005/8/layout/process4"/>
    <dgm:cxn modelId="{58568157-271C-4298-A1A9-CF821BA0CC1A}" type="presOf" srcId="{729ECEBB-C6AA-4DB5-9D81-E00673826503}" destId="{7E0FDE10-769D-4BD5-A9DD-E0BE30FE2C23}" srcOrd="0" destOrd="0" presId="urn:microsoft.com/office/officeart/2005/8/layout/process4"/>
    <dgm:cxn modelId="{A1621691-7E00-4C90-A7A0-E6BEF3A3519C}" srcId="{D1E17F27-38DD-491B-B4B0-DB1E1E174C33}" destId="{F604D345-0D73-45DD-B968-911DE51BB2FD}" srcOrd="0" destOrd="0" parTransId="{5F17D832-0323-45A9-9189-4CD196CDA649}" sibTransId="{BE2D5FEC-AB5E-4A11-A6A2-C51FD830F7E8}"/>
    <dgm:cxn modelId="{29FD1DE6-261A-4EF8-B222-E2607C33F81B}" type="presOf" srcId="{F604D345-0D73-45DD-B968-911DE51BB2FD}" destId="{C7AE5AA6-247A-4C54-9C4C-4A7C223E1CBE}" srcOrd="0" destOrd="0" presId="urn:microsoft.com/office/officeart/2005/8/layout/process4"/>
    <dgm:cxn modelId="{0A5308E1-ECBC-4E1B-AB76-E60C7C0E5FDB}" type="presOf" srcId="{D1E17F27-38DD-491B-B4B0-DB1E1E174C33}" destId="{F8D37832-D8F0-4B19-8B9B-82BE0114F52C}" srcOrd="0" destOrd="0" presId="urn:microsoft.com/office/officeart/2005/8/layout/process4"/>
    <dgm:cxn modelId="{197E0CED-64C5-4452-AAC4-945D7AF9D543}" srcId="{B0312D2D-5362-4952-94DE-795C6176AF2D}" destId="{3B8D26C9-D32B-4310-B366-59086E505BED}" srcOrd="1" destOrd="0" parTransId="{2542A6C5-88D9-4AE6-8054-25DCA83A4857}" sibTransId="{86EB72D2-9BE9-4190-B022-4E4A1B6F4169}"/>
    <dgm:cxn modelId="{84B36C39-213D-4C4C-BA7D-36876B2FA8AB}" type="presOf" srcId="{75D1FFC5-2617-4F63-BE36-0D5661F7D4A6}" destId="{EAAC0345-8A1E-4889-932A-CE14A60C9EF5}" srcOrd="0" destOrd="0" presId="urn:microsoft.com/office/officeart/2005/8/layout/process4"/>
    <dgm:cxn modelId="{CEFE1FDD-F83F-4942-93A8-45233ECA8700}" srcId="{3B8D26C9-D32B-4310-B366-59086E505BED}" destId="{75D1FFC5-2617-4F63-BE36-0D5661F7D4A6}" srcOrd="0" destOrd="0" parTransId="{2113F828-A879-4A58-9559-A647982F3A85}" sibTransId="{107F0BB1-A4B2-4C93-AE71-554F75BE4D7B}"/>
    <dgm:cxn modelId="{8A6649B6-3F64-4F26-8FE4-94EE7F6729F1}" srcId="{B0312D2D-5362-4952-94DE-795C6176AF2D}" destId="{D1E17F27-38DD-491B-B4B0-DB1E1E174C33}" srcOrd="0" destOrd="0" parTransId="{B1063511-1FF9-4129-8325-108AA7095957}" sibTransId="{FDCCA3FE-6634-4BD2-907B-B7B1D394458B}"/>
    <dgm:cxn modelId="{053C9A03-3F8C-4E9C-9B14-91244D685CEE}" type="presOf" srcId="{51201D05-529A-410F-9FE0-6B009A2A8ABB}" destId="{50409129-54C1-446F-8E12-E526D61A86E2}" srcOrd="0" destOrd="0" presId="urn:microsoft.com/office/officeart/2005/8/layout/process4"/>
    <dgm:cxn modelId="{E22AF80B-6920-41EF-9920-6F38AA8D00A1}" type="presParOf" srcId="{979B583B-8797-4071-A96B-1044FF78908D}" destId="{0D678C5A-5025-4CDF-A887-D9BCA257DAFA}" srcOrd="0" destOrd="0" presId="urn:microsoft.com/office/officeart/2005/8/layout/process4"/>
    <dgm:cxn modelId="{53D87C7E-2035-4CF1-9029-41D91F544A74}" type="presParOf" srcId="{0D678C5A-5025-4CDF-A887-D9BCA257DAFA}" destId="{9BDB3236-D4C5-4BBE-BB95-F1CD9385363F}" srcOrd="0" destOrd="0" presId="urn:microsoft.com/office/officeart/2005/8/layout/process4"/>
    <dgm:cxn modelId="{DCE50648-A205-4940-9DA2-642145BEB46E}" type="presParOf" srcId="{0D678C5A-5025-4CDF-A887-D9BCA257DAFA}" destId="{F965FF9B-C5DF-4328-A760-07F1DDADE7AA}" srcOrd="1" destOrd="0" presId="urn:microsoft.com/office/officeart/2005/8/layout/process4"/>
    <dgm:cxn modelId="{4F93C111-DA0D-4E7E-A1AE-468952E15564}" type="presParOf" srcId="{0D678C5A-5025-4CDF-A887-D9BCA257DAFA}" destId="{99CEDAA2-6BEA-45C5-9633-E560CAA84F21}" srcOrd="2" destOrd="0" presId="urn:microsoft.com/office/officeart/2005/8/layout/process4"/>
    <dgm:cxn modelId="{3C8B7160-3476-4F88-AC51-67EDCD989CB4}" type="presParOf" srcId="{99CEDAA2-6BEA-45C5-9633-E560CAA84F21}" destId="{7E0FDE10-769D-4BD5-A9DD-E0BE30FE2C23}" srcOrd="0" destOrd="0" presId="urn:microsoft.com/office/officeart/2005/8/layout/process4"/>
    <dgm:cxn modelId="{5D47F6CF-8306-466E-8F68-EA00EC276230}" type="presParOf" srcId="{99CEDAA2-6BEA-45C5-9633-E560CAA84F21}" destId="{50409129-54C1-446F-8E12-E526D61A86E2}" srcOrd="1" destOrd="0" presId="urn:microsoft.com/office/officeart/2005/8/layout/process4"/>
    <dgm:cxn modelId="{58B22D98-ABAB-4753-8020-AD794B513B4C}" type="presParOf" srcId="{979B583B-8797-4071-A96B-1044FF78908D}" destId="{117C3F67-F644-4D22-A3C9-F6251CA9BD7A}" srcOrd="1" destOrd="0" presId="urn:microsoft.com/office/officeart/2005/8/layout/process4"/>
    <dgm:cxn modelId="{A72AD75B-AAF1-4BBD-931E-436FB4D84CC6}" type="presParOf" srcId="{979B583B-8797-4071-A96B-1044FF78908D}" destId="{416CEFFA-C478-41AD-9F2C-5A74F55D08A0}" srcOrd="2" destOrd="0" presId="urn:microsoft.com/office/officeart/2005/8/layout/process4"/>
    <dgm:cxn modelId="{5F35DE63-9EF8-4304-9B2C-ABDEDF3AA0D0}" type="presParOf" srcId="{416CEFFA-C478-41AD-9F2C-5A74F55D08A0}" destId="{2F5AC1A8-F580-4022-88FE-776307D44D9C}" srcOrd="0" destOrd="0" presId="urn:microsoft.com/office/officeart/2005/8/layout/process4"/>
    <dgm:cxn modelId="{995BAE7D-FE04-4568-84CA-3ECB07ACC05E}" type="presParOf" srcId="{416CEFFA-C478-41AD-9F2C-5A74F55D08A0}" destId="{5B3AFC52-4976-4CAA-BE57-D210E58CB77F}" srcOrd="1" destOrd="0" presId="urn:microsoft.com/office/officeart/2005/8/layout/process4"/>
    <dgm:cxn modelId="{49437D4F-2DCE-4F35-B9B1-66314CFF3141}" type="presParOf" srcId="{416CEFFA-C478-41AD-9F2C-5A74F55D08A0}" destId="{E4B7E1B3-C325-4567-B885-4FE2DB62A991}" srcOrd="2" destOrd="0" presId="urn:microsoft.com/office/officeart/2005/8/layout/process4"/>
    <dgm:cxn modelId="{FAAC908B-A9E0-422E-B07B-CD98DE89348B}" type="presParOf" srcId="{E4B7E1B3-C325-4567-B885-4FE2DB62A991}" destId="{EAAC0345-8A1E-4889-932A-CE14A60C9EF5}" srcOrd="0" destOrd="0" presId="urn:microsoft.com/office/officeart/2005/8/layout/process4"/>
    <dgm:cxn modelId="{DE899C03-F739-4618-BCB0-CBB84DF3FA35}" type="presParOf" srcId="{E4B7E1B3-C325-4567-B885-4FE2DB62A991}" destId="{ECDA36F7-6517-4B0D-8F78-4FFB5DC8AB84}" srcOrd="1" destOrd="0" presId="urn:microsoft.com/office/officeart/2005/8/layout/process4"/>
    <dgm:cxn modelId="{30B34E81-8435-460F-8ABE-7F5E154B973B}" type="presParOf" srcId="{979B583B-8797-4071-A96B-1044FF78908D}" destId="{F7312D08-D0E4-4D61-859D-6D5CD72DB5E0}" srcOrd="3" destOrd="0" presId="urn:microsoft.com/office/officeart/2005/8/layout/process4"/>
    <dgm:cxn modelId="{12605696-3592-4EF5-B514-166B1F418458}" type="presParOf" srcId="{979B583B-8797-4071-A96B-1044FF78908D}" destId="{376D5C72-08D2-402C-9D17-47AB16D8F319}" srcOrd="4" destOrd="0" presId="urn:microsoft.com/office/officeart/2005/8/layout/process4"/>
    <dgm:cxn modelId="{07D49E58-759A-49D5-A2F3-915E1D7EAE44}" type="presParOf" srcId="{376D5C72-08D2-402C-9D17-47AB16D8F319}" destId="{F8D37832-D8F0-4B19-8B9B-82BE0114F52C}" srcOrd="0" destOrd="0" presId="urn:microsoft.com/office/officeart/2005/8/layout/process4"/>
    <dgm:cxn modelId="{663CC9E4-18AD-477F-A523-D5CA19C7B7A2}" type="presParOf" srcId="{376D5C72-08D2-402C-9D17-47AB16D8F319}" destId="{7A631965-9486-4F56-8FC3-9667613CBC13}" srcOrd="1" destOrd="0" presId="urn:microsoft.com/office/officeart/2005/8/layout/process4"/>
    <dgm:cxn modelId="{E4E40FC8-12A7-4262-921F-09C500F5EEDB}" type="presParOf" srcId="{376D5C72-08D2-402C-9D17-47AB16D8F319}" destId="{2B461B0D-3C45-4E94-B631-F8C68361D157}" srcOrd="2" destOrd="0" presId="urn:microsoft.com/office/officeart/2005/8/layout/process4"/>
    <dgm:cxn modelId="{8E4D562A-255E-469F-AD5F-29FD364CAC9D}" type="presParOf" srcId="{2B461B0D-3C45-4E94-B631-F8C68361D157}" destId="{C7AE5AA6-247A-4C54-9C4C-4A7C223E1CBE}" srcOrd="0" destOrd="0" presId="urn:microsoft.com/office/officeart/2005/8/layout/process4"/>
    <dgm:cxn modelId="{2BB61153-08BD-4354-A707-BA51F4AFC410}" type="presParOf" srcId="{2B461B0D-3C45-4E94-B631-F8C68361D157}" destId="{E9E4A224-8FEA-4B7C-914F-57B5F89803D7}" srcOrd="1" destOrd="0" presId="urn:microsoft.com/office/officeart/2005/8/layout/process4"/>
  </dgm:cxnLst>
  <dgm:bg>
    <a:solidFill>
      <a:schemeClr val="tx1"/>
    </a:solidFill>
  </dgm:bg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65FF9B-C5DF-4328-A760-07F1DDADE7AA}">
      <dsp:nvSpPr>
        <dsp:cNvPr id="0" name=""/>
        <dsp:cNvSpPr/>
      </dsp:nvSpPr>
      <dsp:spPr>
        <a:xfrm>
          <a:off x="0" y="1951352"/>
          <a:ext cx="6629400" cy="6404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________________</a:t>
          </a:r>
          <a:endParaRPr lang="cs-CZ" sz="1100" kern="1200" dirty="0"/>
        </a:p>
      </dsp:txBody>
      <dsp:txXfrm>
        <a:off x="0" y="1951352"/>
        <a:ext cx="6629400" cy="345857"/>
      </dsp:txXfrm>
    </dsp:sp>
    <dsp:sp modelId="{7E0FDE10-769D-4BD5-A9DD-E0BE30FE2C23}">
      <dsp:nvSpPr>
        <dsp:cNvPr id="0" name=""/>
        <dsp:cNvSpPr/>
      </dsp:nvSpPr>
      <dsp:spPr>
        <a:xfrm>
          <a:off x="0" y="2284400"/>
          <a:ext cx="3314699" cy="2946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Zavražděn v Olomouci</a:t>
          </a:r>
          <a:endParaRPr lang="cs-CZ" sz="1500" kern="1200" dirty="0"/>
        </a:p>
      </dsp:txBody>
      <dsp:txXfrm>
        <a:off x="0" y="2284400"/>
        <a:ext cx="3314699" cy="294619"/>
      </dsp:txXfrm>
    </dsp:sp>
    <dsp:sp modelId="{50409129-54C1-446F-8E12-E526D61A86E2}">
      <dsp:nvSpPr>
        <dsp:cNvPr id="0" name=""/>
        <dsp:cNvSpPr/>
      </dsp:nvSpPr>
      <dsp:spPr>
        <a:xfrm>
          <a:off x="3314700" y="2284400"/>
          <a:ext cx="3314699" cy="2946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</a:t>
          </a:r>
          <a:endParaRPr lang="cs-CZ" sz="1500" kern="1200" dirty="0"/>
        </a:p>
      </dsp:txBody>
      <dsp:txXfrm>
        <a:off x="3314700" y="2284400"/>
        <a:ext cx="3314699" cy="294619"/>
      </dsp:txXfrm>
    </dsp:sp>
    <dsp:sp modelId="{5B3AFC52-4976-4CAA-BE57-D210E58CB77F}">
      <dsp:nvSpPr>
        <dsp:cNvPr id="0" name=""/>
        <dsp:cNvSpPr/>
      </dsp:nvSpPr>
      <dsp:spPr>
        <a:xfrm rot="10800000">
          <a:off x="0" y="975905"/>
          <a:ext cx="6629400" cy="98505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FFFF00"/>
              </a:solidFill>
            </a:rPr>
            <a:t>1300</a:t>
          </a:r>
          <a:endParaRPr lang="cs-CZ" sz="1400" b="1" kern="1200" dirty="0">
            <a:solidFill>
              <a:srgbClr val="FFFF00"/>
            </a:solidFill>
          </a:endParaRPr>
        </a:p>
      </dsp:txBody>
      <dsp:txXfrm>
        <a:off x="0" y="975905"/>
        <a:ext cx="6629400" cy="345754"/>
      </dsp:txXfrm>
    </dsp:sp>
    <dsp:sp modelId="{EAAC0345-8A1E-4889-932A-CE14A60C9EF5}">
      <dsp:nvSpPr>
        <dsp:cNvPr id="0" name=""/>
        <dsp:cNvSpPr/>
      </dsp:nvSpPr>
      <dsp:spPr>
        <a:xfrm>
          <a:off x="0" y="1321659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</a:t>
          </a:r>
          <a:endParaRPr lang="cs-CZ" sz="1500" kern="1200" dirty="0"/>
        </a:p>
      </dsp:txBody>
      <dsp:txXfrm>
        <a:off x="0" y="1321659"/>
        <a:ext cx="3314699" cy="294531"/>
      </dsp:txXfrm>
    </dsp:sp>
    <dsp:sp modelId="{ECDA36F7-6517-4B0D-8F78-4FFB5DC8AB84}">
      <dsp:nvSpPr>
        <dsp:cNvPr id="0" name=""/>
        <dsp:cNvSpPr/>
      </dsp:nvSpPr>
      <dsp:spPr>
        <a:xfrm>
          <a:off x="3314700" y="1321659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________________________</a:t>
          </a:r>
          <a:endParaRPr lang="cs-CZ" sz="1500" kern="1200" dirty="0"/>
        </a:p>
      </dsp:txBody>
      <dsp:txXfrm>
        <a:off x="3314700" y="1321659"/>
        <a:ext cx="3314699" cy="294531"/>
      </dsp:txXfrm>
    </dsp:sp>
    <dsp:sp modelId="{7A631965-9486-4F56-8FC3-9667613CBC13}">
      <dsp:nvSpPr>
        <dsp:cNvPr id="0" name=""/>
        <dsp:cNvSpPr/>
      </dsp:nvSpPr>
      <dsp:spPr>
        <a:xfrm rot="10800000">
          <a:off x="0" y="458"/>
          <a:ext cx="6629400" cy="98505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_____________________________</a:t>
          </a:r>
          <a:endParaRPr lang="cs-CZ" sz="1100" kern="1200" dirty="0"/>
        </a:p>
      </dsp:txBody>
      <dsp:txXfrm>
        <a:off x="0" y="458"/>
        <a:ext cx="6629400" cy="345754"/>
      </dsp:txXfrm>
    </dsp:sp>
    <dsp:sp modelId="{C7AE5AA6-247A-4C54-9C4C-4A7C223E1CBE}">
      <dsp:nvSpPr>
        <dsp:cNvPr id="0" name=""/>
        <dsp:cNvSpPr/>
      </dsp:nvSpPr>
      <dsp:spPr>
        <a:xfrm>
          <a:off x="0" y="346212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Vydán horní zákoník</a:t>
          </a:r>
          <a:endParaRPr lang="cs-CZ" sz="1500" kern="1200" dirty="0"/>
        </a:p>
      </dsp:txBody>
      <dsp:txXfrm>
        <a:off x="0" y="346212"/>
        <a:ext cx="3314699" cy="294531"/>
      </dsp:txXfrm>
    </dsp:sp>
    <dsp:sp modelId="{E9E4A224-8FEA-4B7C-914F-57B5F89803D7}">
      <dsp:nvSpPr>
        <dsp:cNvPr id="0" name=""/>
        <dsp:cNvSpPr/>
      </dsp:nvSpPr>
      <dsp:spPr>
        <a:xfrm>
          <a:off x="3314700" y="346212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</a:t>
          </a:r>
          <a:endParaRPr lang="cs-CZ" sz="1500" kern="1200" dirty="0"/>
        </a:p>
      </dsp:txBody>
      <dsp:txXfrm>
        <a:off x="3314700" y="346212"/>
        <a:ext cx="3314699" cy="29453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65FF9B-C5DF-4328-A760-07F1DDADE7AA}">
      <dsp:nvSpPr>
        <dsp:cNvPr id="0" name=""/>
        <dsp:cNvSpPr/>
      </dsp:nvSpPr>
      <dsp:spPr>
        <a:xfrm>
          <a:off x="0" y="1951352"/>
          <a:ext cx="6629400" cy="6404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FFFF00"/>
              </a:solidFill>
            </a:rPr>
            <a:t>1278</a:t>
          </a:r>
          <a:endParaRPr lang="cs-CZ" sz="1400" b="1" kern="1200" dirty="0">
            <a:solidFill>
              <a:srgbClr val="FFFF00"/>
            </a:solidFill>
          </a:endParaRPr>
        </a:p>
      </dsp:txBody>
      <dsp:txXfrm>
        <a:off x="0" y="1951352"/>
        <a:ext cx="6629400" cy="345857"/>
      </dsp:txXfrm>
    </dsp:sp>
    <dsp:sp modelId="{7E0FDE10-769D-4BD5-A9DD-E0BE30FE2C23}">
      <dsp:nvSpPr>
        <dsp:cNvPr id="0" name=""/>
        <dsp:cNvSpPr/>
      </dsp:nvSpPr>
      <dsp:spPr>
        <a:xfrm>
          <a:off x="0" y="2284400"/>
          <a:ext cx="3314699" cy="2946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_________________________</a:t>
          </a:r>
          <a:endParaRPr lang="cs-CZ" sz="1500" kern="1200" dirty="0"/>
        </a:p>
      </dsp:txBody>
      <dsp:txXfrm>
        <a:off x="0" y="2284400"/>
        <a:ext cx="3314699" cy="294619"/>
      </dsp:txXfrm>
    </dsp:sp>
    <dsp:sp modelId="{50409129-54C1-446F-8E12-E526D61A86E2}">
      <dsp:nvSpPr>
        <dsp:cNvPr id="0" name=""/>
        <dsp:cNvSpPr/>
      </dsp:nvSpPr>
      <dsp:spPr>
        <a:xfrm>
          <a:off x="3314700" y="2284400"/>
          <a:ext cx="3314699" cy="2946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</a:t>
          </a:r>
          <a:endParaRPr lang="cs-CZ" sz="1500" kern="1200" dirty="0"/>
        </a:p>
      </dsp:txBody>
      <dsp:txXfrm>
        <a:off x="3314700" y="2284400"/>
        <a:ext cx="3314699" cy="294619"/>
      </dsp:txXfrm>
    </dsp:sp>
    <dsp:sp modelId="{5B3AFC52-4976-4CAA-BE57-D210E58CB77F}">
      <dsp:nvSpPr>
        <dsp:cNvPr id="0" name=""/>
        <dsp:cNvSpPr/>
      </dsp:nvSpPr>
      <dsp:spPr>
        <a:xfrm rot="10800000">
          <a:off x="0" y="975905"/>
          <a:ext cx="6629400" cy="98505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_______________</a:t>
          </a:r>
          <a:endParaRPr lang="cs-CZ" sz="1100" kern="1200" dirty="0"/>
        </a:p>
      </dsp:txBody>
      <dsp:txXfrm>
        <a:off x="0" y="975905"/>
        <a:ext cx="6629400" cy="345754"/>
      </dsp:txXfrm>
    </dsp:sp>
    <dsp:sp modelId="{EAAC0345-8A1E-4889-932A-CE14A60C9EF5}">
      <dsp:nvSpPr>
        <dsp:cNvPr id="0" name=""/>
        <dsp:cNvSpPr/>
      </dsp:nvSpPr>
      <dsp:spPr>
        <a:xfrm>
          <a:off x="0" y="1321659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Bitva u </a:t>
          </a:r>
          <a:r>
            <a:rPr lang="cs-CZ" sz="1500" kern="1200" dirty="0" err="1" smtClean="0"/>
            <a:t>Kressenbrunnu</a:t>
          </a:r>
          <a:endParaRPr lang="cs-CZ" sz="1500" kern="1200" dirty="0"/>
        </a:p>
      </dsp:txBody>
      <dsp:txXfrm>
        <a:off x="0" y="1321659"/>
        <a:ext cx="3314699" cy="294531"/>
      </dsp:txXfrm>
    </dsp:sp>
    <dsp:sp modelId="{ECDA36F7-6517-4B0D-8F78-4FFB5DC8AB84}">
      <dsp:nvSpPr>
        <dsp:cNvPr id="0" name=""/>
        <dsp:cNvSpPr/>
      </dsp:nvSpPr>
      <dsp:spPr>
        <a:xfrm>
          <a:off x="3314700" y="1321659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</a:t>
          </a:r>
          <a:endParaRPr lang="cs-CZ" sz="1500" kern="1200" dirty="0"/>
        </a:p>
      </dsp:txBody>
      <dsp:txXfrm>
        <a:off x="3314700" y="1321659"/>
        <a:ext cx="3314699" cy="294531"/>
      </dsp:txXfrm>
    </dsp:sp>
    <dsp:sp modelId="{7A631965-9486-4F56-8FC3-9667613CBC13}">
      <dsp:nvSpPr>
        <dsp:cNvPr id="0" name=""/>
        <dsp:cNvSpPr/>
      </dsp:nvSpPr>
      <dsp:spPr>
        <a:xfrm rot="10800000">
          <a:off x="0" y="0"/>
          <a:ext cx="6629400" cy="98505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rgbClr val="FFFF00"/>
              </a:solidFill>
            </a:rPr>
            <a:t>1212</a:t>
          </a:r>
          <a:endParaRPr lang="cs-CZ" sz="1400" b="1" kern="1200" dirty="0">
            <a:solidFill>
              <a:srgbClr val="FFFF00"/>
            </a:solidFill>
          </a:endParaRPr>
        </a:p>
      </dsp:txBody>
      <dsp:txXfrm>
        <a:off x="0" y="0"/>
        <a:ext cx="6629400" cy="345754"/>
      </dsp:txXfrm>
    </dsp:sp>
    <dsp:sp modelId="{C7AE5AA6-247A-4C54-9C4C-4A7C223E1CBE}">
      <dsp:nvSpPr>
        <dsp:cNvPr id="0" name=""/>
        <dsp:cNvSpPr/>
      </dsp:nvSpPr>
      <dsp:spPr>
        <a:xfrm>
          <a:off x="0" y="346212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solidFill>
                <a:schemeClr val="tx1"/>
              </a:solidFill>
            </a:rPr>
            <a:t>_________________________</a:t>
          </a:r>
          <a:endParaRPr lang="cs-CZ" sz="1500" kern="1200" dirty="0">
            <a:solidFill>
              <a:schemeClr val="tx1"/>
            </a:solidFill>
          </a:endParaRPr>
        </a:p>
      </dsp:txBody>
      <dsp:txXfrm>
        <a:off x="0" y="346212"/>
        <a:ext cx="3314699" cy="294531"/>
      </dsp:txXfrm>
    </dsp:sp>
    <dsp:sp modelId="{E9E4A224-8FEA-4B7C-914F-57B5F89803D7}">
      <dsp:nvSpPr>
        <dsp:cNvPr id="0" name=""/>
        <dsp:cNvSpPr/>
      </dsp:nvSpPr>
      <dsp:spPr>
        <a:xfrm>
          <a:off x="3314700" y="346212"/>
          <a:ext cx="3314699" cy="2945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Přemysl Otakar I.</a:t>
          </a:r>
          <a:endParaRPr lang="cs-CZ" sz="1500" kern="1200" dirty="0"/>
        </a:p>
      </dsp:txBody>
      <dsp:txXfrm>
        <a:off x="3314700" y="346212"/>
        <a:ext cx="3314699" cy="29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E3A4E-7A61-45F7-8F4D-A026BA78B95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E0734-9B46-4E9B-8912-3D0CDCCEC7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f_Mathauser_-_P%C5%99emysl_Otakar_II._padl_u_Such%C3%BDch_Krut_v_den_sv._Rufa_1278.jpg" TargetMode="External"/><Relationship Id="rId2" Type="http://schemas.openxmlformats.org/officeDocument/2006/relationships/hyperlink" Target="http://office.microsoft.com/cs-cz/images/results.aspx?qu=panovn%C3%ADci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%C3%BCrnkrut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1403648" y="908720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446240" y="34358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D.7.A.17_</a:t>
            </a:r>
            <a:r>
              <a:rPr lang="cs-CZ" b="1" kern="0" dirty="0" err="1" smtClean="0"/>
              <a:t>posledni</a:t>
            </a:r>
            <a:r>
              <a:rPr lang="cs-CZ" b="1" kern="0" dirty="0" smtClean="0"/>
              <a:t>_</a:t>
            </a:r>
            <a:r>
              <a:rPr lang="cs-CZ" b="1" kern="0" smtClean="0"/>
              <a:t>premyslovci</a:t>
            </a:r>
            <a:endParaRPr lang="cs-CZ" b="1" kern="0" dirty="0"/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26.1.2012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</a:t>
            </a:r>
          </a:p>
          <a:p>
            <a:pPr lvl="0">
              <a:defRPr/>
            </a:pPr>
            <a:r>
              <a:rPr lang="cs-CZ" kern="0" dirty="0"/>
              <a:t>a společnost</a:t>
            </a:r>
          </a:p>
          <a:p>
            <a:pPr lvl="0">
              <a:defRPr/>
            </a:pPr>
            <a:r>
              <a:rPr lang="cs-CZ" kern="0" dirty="0"/>
              <a:t>Vzdělávací obor: Dějepis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Poslední Přemyslovci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9512" y="5013176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sedmý ročník ZŠ a slouží k opakování látky „Poslední Přemyslovci.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36364" y="4221088"/>
            <a:ext cx="69060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/>
              <a:t> </a:t>
            </a:r>
            <a:r>
              <a:rPr lang="cs-CZ" sz="4000" b="1" dirty="0" smtClean="0"/>
              <a:t>POSLEDNÍ PŘEMYSLOVCI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92930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47800" y="609600"/>
            <a:ext cx="76962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Rozhodni, o kterého panovníka jde.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60659" y="1941458"/>
            <a:ext cx="3240360" cy="17281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>
                <a:lumMod val="25000"/>
                <a:lumOff val="7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63708" y="4149080"/>
            <a:ext cx="3240360" cy="1728192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>
                <a:lumMod val="25000"/>
                <a:lumOff val="7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534156" y="2956018"/>
            <a:ext cx="3240360" cy="1728192"/>
          </a:xfrm>
          <a:prstGeom prst="ellipse">
            <a:avLst/>
          </a:prstGeom>
          <a:solidFill>
            <a:srgbClr val="FFC000"/>
          </a:solidFill>
          <a:ln>
            <a:solidFill>
              <a:schemeClr val="bg1">
                <a:lumMod val="25000"/>
                <a:lumOff val="7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347864" y="5013176"/>
            <a:ext cx="3240360" cy="1728192"/>
          </a:xfrm>
          <a:prstGeom prst="ellipse">
            <a:avLst/>
          </a:prstGeom>
          <a:solidFill>
            <a:srgbClr val="FF0000"/>
          </a:solidFill>
          <a:ln>
            <a:solidFill>
              <a:schemeClr val="bg1">
                <a:lumMod val="25000"/>
                <a:lumOff val="7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796136" y="1628800"/>
            <a:ext cx="3240360" cy="1728192"/>
          </a:xfrm>
          <a:prstGeom prst="ellipse">
            <a:avLst/>
          </a:prstGeom>
          <a:solidFill>
            <a:srgbClr val="00B0F0"/>
          </a:solidFill>
          <a:ln>
            <a:solidFill>
              <a:schemeClr val="bg1">
                <a:lumMod val="25000"/>
                <a:lumOff val="75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964521"/>
            <a:ext cx="29523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roce 1212 </a:t>
            </a:r>
          </a:p>
          <a:p>
            <a:pPr algn="ctr"/>
            <a:r>
              <a:rPr lang="cs-CZ" dirty="0" smtClean="0"/>
              <a:t>získal listinu, která zajišťovala dědičný královský titul </a:t>
            </a:r>
          </a:p>
          <a:p>
            <a:pPr algn="ctr"/>
            <a:r>
              <a:rPr lang="cs-CZ" dirty="0" smtClean="0"/>
              <a:t>pro panovníky českých zemí.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1300" y="4274512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Tento panovník nechal budovat nová města. Za jeho vlády došlo k rozvoji těžby stříbra.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00909" y="5211823"/>
            <a:ext cx="27342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Král železný </a:t>
            </a:r>
          </a:p>
          <a:p>
            <a:pPr algn="ctr"/>
            <a:r>
              <a:rPr lang="cs-CZ" dirty="0" smtClean="0"/>
              <a:t>a zlatý bojoval proti Rudolfu Habsburskému a v roce 1278 zemřel.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3015177"/>
            <a:ext cx="37804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Tento</a:t>
            </a:r>
          </a:p>
          <a:p>
            <a:pPr algn="ctr"/>
            <a:r>
              <a:rPr lang="cs-CZ" dirty="0" smtClean="0"/>
              <a:t> panovník byl králem </a:t>
            </a:r>
          </a:p>
          <a:p>
            <a:pPr algn="ctr"/>
            <a:r>
              <a:rPr lang="cs-CZ" dirty="0" smtClean="0"/>
              <a:t>českým, polským a uherským. </a:t>
            </a:r>
          </a:p>
          <a:p>
            <a:pPr algn="ctr"/>
            <a:r>
              <a:rPr lang="cs-CZ" dirty="0" smtClean="0"/>
              <a:t>Byl zavražděn v Olomouci </a:t>
            </a:r>
          </a:p>
          <a:p>
            <a:pPr algn="ctr"/>
            <a:r>
              <a:rPr lang="cs-CZ" dirty="0" smtClean="0"/>
              <a:t>po roce své vlády.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2031231"/>
            <a:ext cx="27067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panovník nechal </a:t>
            </a:r>
          </a:p>
          <a:p>
            <a:r>
              <a:rPr lang="cs-CZ" dirty="0" smtClean="0"/>
              <a:t>v roce 1300 razit nové mince, pražské groše.</a:t>
            </a:r>
            <a:endParaRPr lang="cs-CZ" dirty="0"/>
          </a:p>
        </p:txBody>
      </p:sp>
      <p:cxnSp>
        <p:nvCxnSpPr>
          <p:cNvPr id="19" name="Přímá spojnice 18"/>
          <p:cNvCxnSpPr>
            <a:stCxn id="8" idx="4"/>
          </p:cNvCxnSpPr>
          <p:nvPr/>
        </p:nvCxnSpPr>
        <p:spPr>
          <a:xfrm>
            <a:off x="1780839" y="3669650"/>
            <a:ext cx="0" cy="4074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780839" y="5877272"/>
            <a:ext cx="0" cy="9807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1780839" y="5877272"/>
            <a:ext cx="342889" cy="9807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780840" y="4581128"/>
            <a:ext cx="2431120" cy="22768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780840" y="6165304"/>
            <a:ext cx="1567024" cy="6926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6583928" y="3356992"/>
            <a:ext cx="95294" cy="78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3923928" y="4684210"/>
            <a:ext cx="864096" cy="5276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1883888" y="5751840"/>
            <a:ext cx="1463976" cy="9895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95535" y="6533906"/>
            <a:ext cx="1385303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Přemyslovci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268749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  <p:bldP spid="4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0"/>
            <a:ext cx="6629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do rámečku panovníka, událost nebo významný rok</a:t>
            </a: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87901750"/>
              </p:ext>
            </p:extLst>
          </p:nvPr>
        </p:nvGraphicFramePr>
        <p:xfrm>
          <a:off x="683568" y="4149080"/>
          <a:ext cx="6629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376257050"/>
              </p:ext>
            </p:extLst>
          </p:nvPr>
        </p:nvGraphicFramePr>
        <p:xfrm>
          <a:off x="1763688" y="1268760"/>
          <a:ext cx="6629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="" xmlns:p14="http://schemas.microsoft.com/office/powerpoint/2010/main" val="48271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zda je daná věta pravdivá.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7179">
            <a:off x="7054131" y="231048"/>
            <a:ext cx="1825055" cy="1026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988840"/>
            <a:ext cx="6629400" cy="4224528"/>
          </a:xfrm>
          <a:solidFill>
            <a:schemeClr val="accent5">
              <a:lumMod val="75000"/>
              <a:alpha val="20000"/>
            </a:schemeClr>
          </a:solidFill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Sestra Václava I. se jmenovala Anežka.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 Kutné Hoře se za Přemyslovců těžilo zlato.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Přemysl Otakar II. vyhrál bitvu na Moravském poli v roce 1278.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Václav II. byl českým i polským králem.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Smrtí </a:t>
            </a:r>
            <a:r>
              <a:rPr lang="cs-CZ" dirty="0" smtClean="0"/>
              <a:t>Václava III. vymřel rod Přemyslovců po přeslici.</a:t>
            </a:r>
          </a:p>
          <a:p>
            <a:endParaRPr lang="cs-CZ" dirty="0"/>
          </a:p>
        </p:txBody>
      </p:sp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24831398"/>
              </p:ext>
            </p:extLst>
          </p:nvPr>
        </p:nvGraphicFramePr>
        <p:xfrm>
          <a:off x="6156114" y="2564904"/>
          <a:ext cx="1584300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8100"/>
                <a:gridCol w="528100"/>
                <a:gridCol w="528100"/>
              </a:tblGrid>
              <a:tr h="504056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ANO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NE</a:t>
                      </a:r>
                      <a:endParaRPr lang="cs-CZ" sz="11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1.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/>
                        <a:t>2.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10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3.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10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4.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1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10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5.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1664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404664"/>
            <a:ext cx="66294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Najdi manželku panovníka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1203082" y="2492896"/>
            <a:ext cx="1568718" cy="1130062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683568" y="1295280"/>
            <a:ext cx="1527626" cy="988229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220416" y="3653141"/>
            <a:ext cx="1543272" cy="92917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3020971" y="1674370"/>
            <a:ext cx="1656184" cy="97930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2483768" y="3929399"/>
            <a:ext cx="1659632" cy="999282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2627783" y="2728245"/>
            <a:ext cx="1516329" cy="101936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4932040" y="1337886"/>
            <a:ext cx="1473696" cy="928134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050725" y="4244605"/>
            <a:ext cx="1584176" cy="912587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REJ</a:t>
            </a:r>
            <a:endParaRPr lang="cs-CZ" dirty="0"/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6876256" y="3214165"/>
            <a:ext cx="1656184" cy="1066898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4283344" y="2685903"/>
            <a:ext cx="1515616" cy="1061711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876256" y="1414767"/>
            <a:ext cx="1368152" cy="10781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91669" y="1979355"/>
            <a:ext cx="1401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18218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877" y="29047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3568" y="5612757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Přemysl Otakar I.  a __________________________</a:t>
            </a:r>
          </a:p>
          <a:p>
            <a:r>
              <a:rPr lang="cs-CZ" dirty="0" smtClean="0"/>
              <a:t>Václav I. a _________________________________</a:t>
            </a:r>
          </a:p>
          <a:p>
            <a:r>
              <a:rPr lang="cs-CZ" dirty="0" smtClean="0"/>
              <a:t>Přemysl Otakar II. a __________________________</a:t>
            </a:r>
          </a:p>
          <a:p>
            <a:r>
              <a:rPr lang="cs-CZ" dirty="0" smtClean="0"/>
              <a:t>Václav II a _________________________________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042876" y="163716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93357" y="30320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7808" y="3980269"/>
            <a:ext cx="1732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77344" y="31081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UHER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360228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SKÁ</a:t>
            </a:r>
            <a:endParaRPr lang="cs-CZ" dirty="0"/>
          </a:p>
        </p:txBody>
      </p:sp>
      <p:sp>
        <p:nvSpPr>
          <p:cNvPr id="25" name="Vývojový diagram: děrná páska 24"/>
          <p:cNvSpPr/>
          <p:nvPr/>
        </p:nvSpPr>
        <p:spPr>
          <a:xfrm>
            <a:off x="207787" y="2063111"/>
            <a:ext cx="1527626" cy="9882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děrná páska 25"/>
          <p:cNvSpPr/>
          <p:nvPr/>
        </p:nvSpPr>
        <p:spPr>
          <a:xfrm>
            <a:off x="856064" y="4281063"/>
            <a:ext cx="1527626" cy="9882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děrná páska 26"/>
          <p:cNvSpPr/>
          <p:nvPr/>
        </p:nvSpPr>
        <p:spPr>
          <a:xfrm>
            <a:off x="5207166" y="3292834"/>
            <a:ext cx="1527626" cy="9882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203082" y="458231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1674370"/>
            <a:ext cx="871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HUTA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5536" y="2492896"/>
            <a:ext cx="1224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01816" y="3747614"/>
            <a:ext cx="1332976" cy="370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ŠTAU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71800" y="4281063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FSKÁ</a:t>
            </a:r>
            <a:endParaRPr lang="cs-CZ" dirty="0"/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6080778" y="2410602"/>
            <a:ext cx="1527626" cy="9882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3515250" y="4550238"/>
            <a:ext cx="1527626" cy="9882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děrná páska 34"/>
          <p:cNvSpPr/>
          <p:nvPr/>
        </p:nvSpPr>
        <p:spPr>
          <a:xfrm>
            <a:off x="6464754" y="4465729"/>
            <a:ext cx="1527626" cy="98822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780713" y="4928681"/>
            <a:ext cx="1298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KUNHU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634901" y="4793436"/>
            <a:ext cx="1257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UHE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402109" y="2723731"/>
            <a:ext cx="1292696" cy="375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RSKÁ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6200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b/be/Josef_Mathauser_-_P%C5%99emysl_Otakar_II._padl_u_Such%C3%BDch_Krut_v_den_sv._Rufa_1278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132856"/>
            <a:ext cx="5048250" cy="32670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544522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Smrt Přemysla Otakara II. v roce 1278 </a:t>
            </a:r>
            <a:r>
              <a:rPr lang="cs-CZ" sz="1400" dirty="0" smtClean="0"/>
              <a:t>                       u </a:t>
            </a:r>
            <a:r>
              <a:rPr lang="cs-CZ" sz="1400" dirty="0" smtClean="0"/>
              <a:t>Suchých Krut (Jan </a:t>
            </a:r>
            <a:r>
              <a:rPr lang="cs-CZ" sz="1400" dirty="0" err="1" smtClean="0"/>
              <a:t>Mathauser</a:t>
            </a:r>
            <a:r>
              <a:rPr lang="cs-CZ" sz="1400" dirty="0" smtClean="0"/>
              <a:t>)</a:t>
            </a:r>
            <a:endParaRPr lang="cs-CZ" sz="1400" dirty="0"/>
          </a:p>
        </p:txBody>
      </p:sp>
      <p:pic>
        <p:nvPicPr>
          <p:cNvPr id="1027" name="Picture 3" descr="Dürnkrut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692696"/>
            <a:ext cx="3312368" cy="184167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868144" y="2636912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Dolní Rakousy, místo, kde se odehrála bitva </a:t>
            </a:r>
            <a:r>
              <a:rPr lang="cs-CZ" sz="1400" dirty="0" smtClean="0"/>
              <a:t>                 na </a:t>
            </a:r>
            <a:r>
              <a:rPr lang="cs-CZ" sz="1400" dirty="0" smtClean="0"/>
              <a:t>Moravském poli </a:t>
            </a:r>
            <a:r>
              <a:rPr lang="cs-CZ" sz="1400" dirty="0" smtClean="0"/>
              <a:t>                  u </a:t>
            </a:r>
            <a:r>
              <a:rPr lang="cs-CZ" sz="1400" dirty="0" smtClean="0"/>
              <a:t>Suchých Krut</a:t>
            </a:r>
            <a:endParaRPr lang="cs-CZ" sz="1400" dirty="0"/>
          </a:p>
        </p:txBody>
      </p:sp>
      <p:sp>
        <p:nvSpPr>
          <p:cNvPr id="10" name="Šipka doleva 9"/>
          <p:cNvSpPr/>
          <p:nvPr/>
        </p:nvSpPr>
        <p:spPr>
          <a:xfrm>
            <a:off x="8532440" y="1124744"/>
            <a:ext cx="288032" cy="21602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116632"/>
            <a:ext cx="5688632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340768"/>
            <a:ext cx="777686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dirty="0"/>
              <a:t>Klipart [ on-line] 2012 [cit. </a:t>
            </a:r>
            <a:r>
              <a:rPr lang="cs-CZ" dirty="0" smtClean="0"/>
              <a:t>2012-01-25]. </a:t>
            </a:r>
            <a:r>
              <a:rPr lang="cs-CZ" dirty="0"/>
              <a:t>Dostupné na www</a:t>
            </a:r>
            <a:r>
              <a:rPr lang="cs-CZ" dirty="0" smtClean="0"/>
              <a:t>:</a:t>
            </a:r>
          </a:p>
          <a:p>
            <a:pPr marL="354330" indent="-28575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http://office.microsoft.com/cs-cz/images/results.aspx?qu=panovn%C3%ADci&amp;ex=1#ai:MC900391462</a:t>
            </a:r>
            <a:r>
              <a:rPr lang="cs-CZ" dirty="0" smtClean="0">
                <a:hlinkClick r:id="rId2"/>
              </a:rPr>
              <a:t>|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/>
            <a:endParaRPr lang="cs-CZ" dirty="0" smtClean="0"/>
          </a:p>
          <a:p>
            <a:pPr marL="68580"/>
            <a:r>
              <a:rPr lang="cs-CZ" dirty="0" smtClean="0"/>
              <a:t>Uvedené </a:t>
            </a:r>
            <a:r>
              <a:rPr lang="cs-CZ" dirty="0"/>
              <a:t>zdroje [ on-line] </a:t>
            </a:r>
            <a:r>
              <a:rPr lang="cs-CZ" dirty="0" smtClean="0"/>
              <a:t>22.2012 </a:t>
            </a:r>
            <a:r>
              <a:rPr lang="cs-CZ" dirty="0"/>
              <a:t>[cit. </a:t>
            </a:r>
            <a:r>
              <a:rPr lang="cs-CZ" dirty="0" smtClean="0"/>
              <a:t>2012-01-25].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 </a:t>
            </a:r>
            <a:endParaRPr lang="cs-CZ" dirty="0" smtClean="0"/>
          </a:p>
          <a:p>
            <a:pPr marL="6858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 http://cs.wikipedia.org/wiki/Soubor:Josef_Mathauser_-_P%C5%99emysl_Otakar_II._padl_u_Such%C3%BDch_Krut_v_den_sv._Rufa_1278.jpg</a:t>
            </a:r>
            <a:endParaRPr lang="cs-CZ" dirty="0" smtClean="0"/>
          </a:p>
          <a:p>
            <a:pPr marL="68580">
              <a:buFont typeface="Arial" pitchFamily="34" charset="0"/>
              <a:buChar char="•"/>
            </a:pPr>
            <a:r>
              <a:rPr lang="cs-CZ" dirty="0" smtClean="0">
                <a:hlinkClick r:id="rId4"/>
              </a:rPr>
              <a:t>http://cs.wikipedia.org/wiki/D%C3%BCrnkrut</a:t>
            </a:r>
            <a:endParaRPr lang="cs-CZ" dirty="0" smtClean="0"/>
          </a:p>
          <a:p>
            <a:pPr marL="68580">
              <a:buFont typeface="Arial" pitchFamily="34" charset="0"/>
              <a:buChar char="•"/>
            </a:pPr>
            <a:endParaRPr lang="cs-CZ" dirty="0" smtClean="0"/>
          </a:p>
          <a:p>
            <a:pPr marL="68580">
              <a:buFont typeface="Arial" pitchFamily="34" charset="0"/>
              <a:buChar char="•"/>
            </a:pPr>
            <a:endParaRPr lang="cs-CZ" dirty="0" smtClean="0"/>
          </a:p>
          <a:p>
            <a:pPr marL="68580"/>
            <a:endParaRPr lang="cs-CZ" dirty="0"/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1983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16632"/>
            <a:ext cx="6629400" cy="1143000"/>
          </a:xfrm>
        </p:spPr>
        <p:txBody>
          <a:bodyPr/>
          <a:lstStyle/>
          <a:p>
            <a:pPr algn="ctr"/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556792"/>
            <a:ext cx="7776864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400" b="1" dirty="0"/>
          </a:p>
          <a:p>
            <a:pPr indent="-342900">
              <a:defRPr/>
            </a:pPr>
            <a:r>
              <a:rPr lang="cs-CZ" sz="1400" b="1" dirty="0"/>
              <a:t>Anotace		</a:t>
            </a:r>
            <a:r>
              <a:rPr lang="cs-CZ" sz="1400" b="1" dirty="0" smtClean="0"/>
              <a:t>	</a:t>
            </a:r>
            <a:r>
              <a:rPr lang="cs-CZ" sz="1400" dirty="0" smtClean="0"/>
              <a:t>Prezentace je určena pro sedmý ročník ZŠ a slouží </a:t>
            </a:r>
          </a:p>
          <a:p>
            <a:pPr indent="-342900">
              <a:defRPr/>
            </a:pPr>
            <a:r>
              <a:rPr lang="cs-CZ" sz="1400" smtClean="0"/>
              <a:t>			k </a:t>
            </a:r>
            <a:r>
              <a:rPr lang="cs-CZ" sz="1400" dirty="0"/>
              <a:t>opakování </a:t>
            </a:r>
            <a:r>
              <a:rPr lang="cs-CZ" sz="1400" dirty="0" smtClean="0"/>
              <a:t>látky „Poslední Přemyslovci“.</a:t>
            </a:r>
            <a:endParaRPr lang="cs-CZ" sz="1400" dirty="0"/>
          </a:p>
          <a:p>
            <a:pPr indent="-34290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Autor			</a:t>
            </a:r>
            <a:r>
              <a:rPr lang="cs-CZ" sz="1400" dirty="0"/>
              <a:t>Mgr. Sandra Tichá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Jazyk			</a:t>
            </a:r>
            <a:r>
              <a:rPr lang="cs-CZ" sz="1400" dirty="0"/>
              <a:t>Čeština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Očekávaný výstup	</a:t>
            </a:r>
            <a:r>
              <a:rPr lang="cs-CZ" sz="1400" b="1" dirty="0" smtClean="0"/>
              <a:t>	</a:t>
            </a:r>
            <a:r>
              <a:rPr lang="cs-CZ" sz="1400" dirty="0" smtClean="0"/>
              <a:t>Žáci vyjmenují poslední panovníky z rodu Přemyslovců,				uvedou, čím se každý proslavil.</a:t>
            </a:r>
            <a:endParaRPr lang="cs-CZ" sz="1400" dirty="0"/>
          </a:p>
          <a:p>
            <a:pPr lvl="0"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Klíčová slova		</a:t>
            </a:r>
            <a:r>
              <a:rPr lang="cs-CZ" sz="1400" dirty="0" smtClean="0"/>
              <a:t>Přemyslovci, Zlatá bula sicilská, Přemysl Otakar II.  </a:t>
            </a:r>
            <a:endParaRPr lang="cs-CZ" sz="1400" dirty="0"/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Druh učebního materiálu	</a:t>
            </a:r>
            <a:r>
              <a:rPr lang="cs-CZ" sz="1400" dirty="0"/>
              <a:t>prezentace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Druh interaktivity		</a:t>
            </a:r>
            <a:r>
              <a:rPr lang="cs-CZ" sz="1400" dirty="0"/>
              <a:t>aktivita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Cílová skupina		</a:t>
            </a:r>
            <a:r>
              <a:rPr lang="cs-CZ" sz="1400" dirty="0"/>
              <a:t>žák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Stupeň a typ vzdělávání	</a:t>
            </a:r>
            <a:r>
              <a:rPr lang="cs-CZ" sz="1400" dirty="0"/>
              <a:t>základní vzdělávání – druhý stupeň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Typická věková skupina	</a:t>
            </a:r>
            <a:r>
              <a:rPr lang="cs-CZ" sz="1400" dirty="0"/>
              <a:t>12 – 13 let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sz="1400" dirty="0"/>
          </a:p>
          <a:p>
            <a:pPr indent="-342900">
              <a:defRPr/>
            </a:pPr>
            <a:r>
              <a:rPr lang="cs-CZ" sz="1400" b="1" dirty="0"/>
              <a:t>Celková velikost		</a:t>
            </a:r>
            <a:r>
              <a:rPr lang="cs-CZ" sz="1400" dirty="0"/>
              <a:t> </a:t>
            </a:r>
            <a:r>
              <a:rPr lang="cs-CZ" sz="1400" dirty="0" smtClean="0"/>
              <a:t>333 kB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1094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7992888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Snímek 2- Žáci připíší ke každému balónku jméno panovníka </a:t>
            </a:r>
            <a:r>
              <a:rPr lang="cs-CZ" sz="1200" dirty="0" smtClean="0"/>
              <a:t>(růžová – Přemysl </a:t>
            </a:r>
            <a:r>
              <a:rPr lang="cs-CZ" sz="1200" dirty="0" err="1" smtClean="0"/>
              <a:t>Ot</a:t>
            </a:r>
            <a:r>
              <a:rPr lang="cs-CZ" sz="1200" dirty="0" smtClean="0"/>
              <a:t>. I.; modrá-Václav II.; červená-Přemysl </a:t>
            </a:r>
            <a:r>
              <a:rPr lang="cs-CZ" sz="1200" dirty="0" err="1" smtClean="0"/>
              <a:t>Ot</a:t>
            </a:r>
            <a:r>
              <a:rPr lang="cs-CZ" sz="1200" dirty="0" smtClean="0"/>
              <a:t>. II.; zelená- Václav I.; žlutá- Václav III. )</a:t>
            </a:r>
          </a:p>
          <a:p>
            <a:r>
              <a:rPr lang="cs-CZ" dirty="0" smtClean="0"/>
              <a:t>Snímek 3- Žáci doplňují událost, rok nebo panovníka </a:t>
            </a:r>
            <a:r>
              <a:rPr lang="cs-CZ" sz="1200" dirty="0" smtClean="0"/>
              <a:t>(1212- Přemysl </a:t>
            </a:r>
            <a:r>
              <a:rPr lang="cs-CZ" sz="1200" dirty="0" err="1" smtClean="0"/>
              <a:t>Ot</a:t>
            </a:r>
            <a:r>
              <a:rPr lang="cs-CZ" sz="1200" dirty="0" smtClean="0"/>
              <a:t>. I, Zlatá bula sicilská.; 1260- Přemysl </a:t>
            </a:r>
            <a:r>
              <a:rPr lang="cs-CZ" sz="1200" dirty="0" err="1" smtClean="0"/>
              <a:t>Ot</a:t>
            </a:r>
            <a:r>
              <a:rPr lang="cs-CZ" sz="1200" dirty="0" smtClean="0"/>
              <a:t>. II., bitva u Kressenbrunnu; 1278- bitva na Moravském poli, Přemysl </a:t>
            </a:r>
            <a:r>
              <a:rPr lang="cs-CZ" sz="1200" dirty="0" err="1" smtClean="0"/>
              <a:t>Ot</a:t>
            </a:r>
            <a:r>
              <a:rPr lang="cs-CZ" sz="1200" dirty="0" smtClean="0"/>
              <a:t>. II.; 1300- ražba mincí, Václav II.; 1300- horní zákoník, Václav II.; 1306- Václav III. Zavražděn v Olomouci) </a:t>
            </a:r>
          </a:p>
          <a:p>
            <a:r>
              <a:rPr lang="cs-CZ" dirty="0" smtClean="0"/>
              <a:t>Snímek 4- Žáci doplní do tabulky správné odpovědi a opraví, co je ve větě špatně. </a:t>
            </a:r>
            <a:r>
              <a:rPr lang="cs-CZ" sz="1200" dirty="0" smtClean="0"/>
              <a:t>(1.ano, 2. ne, 3. ne, 4. ano, 5. ne) </a:t>
            </a:r>
          </a:p>
          <a:p>
            <a:r>
              <a:rPr lang="cs-CZ" dirty="0" smtClean="0"/>
              <a:t>Snímek 5- Žáci vyhledávají v útržcích jména manželek posledních Přemyslovců. </a:t>
            </a:r>
            <a:r>
              <a:rPr lang="cs-CZ" sz="1300" dirty="0" smtClean="0"/>
              <a:t>(Přemysl Otakar I. a </a:t>
            </a:r>
            <a:r>
              <a:rPr lang="cs-CZ" sz="1300" dirty="0" err="1" smtClean="0"/>
              <a:t>Konstatncie</a:t>
            </a:r>
            <a:r>
              <a:rPr lang="cs-CZ" sz="1300" dirty="0" smtClean="0"/>
              <a:t> Uherská, Václav I. A Kunhuta </a:t>
            </a:r>
            <a:r>
              <a:rPr lang="cs-CZ" sz="1300" dirty="0" err="1" smtClean="0"/>
              <a:t>Štaufská</a:t>
            </a:r>
            <a:r>
              <a:rPr lang="cs-CZ" sz="1300" dirty="0" smtClean="0"/>
              <a:t>, Přemysl Otakar II. a Kunhuta Uherská, Václav II. a Eliška </a:t>
            </a:r>
            <a:r>
              <a:rPr lang="cs-CZ" sz="1300" dirty="0" err="1" smtClean="0"/>
              <a:t>Rejčka</a:t>
            </a:r>
            <a:r>
              <a:rPr lang="cs-CZ" sz="1300" dirty="0" smtClean="0"/>
              <a:t>)</a:t>
            </a:r>
          </a:p>
          <a:p>
            <a:r>
              <a:rPr lang="cs-CZ" sz="1600" smtClean="0"/>
              <a:t>Snímek </a:t>
            </a:r>
            <a:r>
              <a:rPr lang="cs-CZ" sz="1600" dirty="0" smtClean="0"/>
              <a:t>6- Žáci si prohlédnout mapu i obrázek, které přibližují místo smrti Přemysla Otakara II.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29472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258</TotalTime>
  <Words>526</Words>
  <Application>Microsoft Office PowerPoint</Application>
  <PresentationFormat>Předvádění na obrazovce (4:3)</PresentationFormat>
  <Paragraphs>124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Snímek 1</vt:lpstr>
      <vt:lpstr>Rozhodni, o kterého panovníka jde.</vt:lpstr>
      <vt:lpstr>Doplň do rámečku panovníka, událost nebo významný rok</vt:lpstr>
      <vt:lpstr>Rozhodni, zda je daná věta pravdivá.</vt:lpstr>
      <vt:lpstr>Najdi manželku panovníka</vt:lpstr>
      <vt:lpstr>Snímek 6</vt:lpstr>
      <vt:lpstr>Použité zdroje</vt:lpstr>
      <vt:lpstr>Shrnutí</vt:lpstr>
      <vt:lpstr>Metodika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Dum</cp:lastModifiedBy>
  <cp:revision>41</cp:revision>
  <dcterms:created xsi:type="dcterms:W3CDTF">2012-01-25T16:46:05Z</dcterms:created>
  <dcterms:modified xsi:type="dcterms:W3CDTF">2012-03-18T10:11:13Z</dcterms:modified>
</cp:coreProperties>
</file>