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56" r:id="rId4"/>
    <p:sldId id="260" r:id="rId5"/>
    <p:sldId id="261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90" y="-9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8C78C-F92E-4C26-B924-D52D56A37EF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A4D4-B241-4077-98F0-E9EA46F13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8C78C-F92E-4C26-B924-D52D56A37EF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A4D4-B241-4077-98F0-E9EA46F13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8C78C-F92E-4C26-B924-D52D56A37EF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A4D4-B241-4077-98F0-E9EA46F13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8C78C-F92E-4C26-B924-D52D56A37EF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A4D4-B241-4077-98F0-E9EA46F13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8C78C-F92E-4C26-B924-D52D56A37EF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A4D4-B241-4077-98F0-E9EA46F13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8C78C-F92E-4C26-B924-D52D56A37EF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A4D4-B241-4077-98F0-E9EA46F13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8C78C-F92E-4C26-B924-D52D56A37EF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A4D4-B241-4077-98F0-E9EA46F13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8C78C-F92E-4C26-B924-D52D56A37EF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A4D4-B241-4077-98F0-E9EA46F13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8C78C-F92E-4C26-B924-D52D56A37EF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A4D4-B241-4077-98F0-E9EA46F13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8C78C-F92E-4C26-B924-D52D56A37EF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A4D4-B241-4077-98F0-E9EA46F13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8C78C-F92E-4C26-B924-D52D56A37EF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72A4D4-B241-4077-98F0-E9EA46F13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78C78C-F92E-4C26-B924-D52D56A37EFF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72A4D4-B241-4077-98F0-E9EA46F13B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1844824"/>
            <a:ext cx="799288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VY_42_INOVACE_23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Jednoduché řešené příklady – rovnice I.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Procvičení ekvivalentních úprav rovnic.</a:t>
            </a:r>
          </a:p>
        </p:txBody>
      </p:sp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76672"/>
            <a:ext cx="1766887" cy="116780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86000" y="620688"/>
            <a:ext cx="63184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7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Jednoduché řešené </a:t>
            </a:r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rovnice 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548680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  1:                          x + 5 = 15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124744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12474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+ 5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403648" y="112474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15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051720" y="112474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- 5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48478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x    = 10</a:t>
            </a:r>
            <a:endParaRPr lang="cs-CZ" sz="2400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115616" y="1916832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059832" y="1124744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10 + 5 = 15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1556792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= 15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126876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P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2708920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 2 :                        y – 6  =  16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83568" y="357301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71600" y="357301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- 6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03648" y="357301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16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051720" y="357301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+ 6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27584" y="393305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y    =  22</a:t>
            </a:r>
            <a:endParaRPr lang="cs-CZ" sz="2400" dirty="0"/>
          </a:p>
        </p:txBody>
      </p:sp>
      <p:cxnSp>
        <p:nvCxnSpPr>
          <p:cNvPr id="25" name="Přímá spojovací čára 24"/>
          <p:cNvCxnSpPr/>
          <p:nvPr/>
        </p:nvCxnSpPr>
        <p:spPr>
          <a:xfrm>
            <a:off x="1115616" y="4437112"/>
            <a:ext cx="10081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2987824" y="3645024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22 – 6 = 16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059832" y="4293096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 = 16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508104" y="3933056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P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4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2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6" grpId="1"/>
      <p:bldP spid="8" grpId="0"/>
      <p:bldP spid="10" grpId="0"/>
      <p:bldP spid="11" grpId="0"/>
      <p:bldP spid="15" grpId="0"/>
      <p:bldP spid="16" grpId="0"/>
      <p:bldP spid="17" grpId="0"/>
      <p:bldP spid="18" grpId="0"/>
      <p:bldP spid="19" grpId="0"/>
      <p:bldP spid="20" grpId="0"/>
      <p:bldP spid="20" grpId="1"/>
      <p:bldP spid="21" grpId="0"/>
      <p:bldP spid="22" grpId="0"/>
      <p:bldP spid="23" grpId="0"/>
      <p:bldP spid="2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 3:                         2z  -  3  =  z   + 2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1277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2z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41277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- 3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141277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141277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z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141277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+ 2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141277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+ 3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1412776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- z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184482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z  = 5</a:t>
            </a:r>
            <a:endParaRPr lang="cs-CZ" sz="2400" dirty="0"/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1331640" y="2276872"/>
            <a:ext cx="7200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707904" y="1340768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2 . 5 – 3 = 10 – 3 = 7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198884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 = 5 + 2 = 7 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76256" y="155679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P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5576" y="2852936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 4:                         2p – 3  =  13 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55576" y="357301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2p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259632" y="357301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- 3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763688" y="3573016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051720" y="3573016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13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483768" y="3573016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+ 3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87624" y="407707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2p    =  16</a:t>
            </a:r>
            <a:endParaRPr lang="cs-CZ" sz="2400" dirty="0"/>
          </a:p>
        </p:txBody>
      </p:sp>
      <p:cxnSp>
        <p:nvCxnSpPr>
          <p:cNvPr id="27" name="Přímá spojovací čára 26"/>
          <p:cNvCxnSpPr/>
          <p:nvPr/>
        </p:nvCxnSpPr>
        <p:spPr>
          <a:xfrm>
            <a:off x="1331640" y="5589240"/>
            <a:ext cx="10801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2555776" y="4077072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/:2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115616" y="4509120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 2p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763688" y="4653136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23728" y="450912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16</a:t>
            </a:r>
          </a:p>
          <a:p>
            <a:r>
              <a:rPr lang="cs-CZ" sz="2400" u="sng" dirty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2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1403648" y="508518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   =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123728" y="5085184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139952" y="3573016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2.8 – 3 = 16 – 3 = 13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139952" y="429309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 = 13</a:t>
            </a:r>
            <a:endParaRPr lang="cs-CZ" sz="24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940152" y="429309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P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2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2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2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4" grpId="1"/>
      <p:bldP spid="5" grpId="0"/>
      <p:bldP spid="6" grpId="0"/>
      <p:bldP spid="6" grpId="1"/>
      <p:bldP spid="7" grpId="0"/>
      <p:bldP spid="8" grpId="0"/>
      <p:bldP spid="10" grpId="0"/>
      <p:bldP spid="16" grpId="0"/>
      <p:bldP spid="17" grpId="0"/>
      <p:bldP spid="18" grpId="0"/>
      <p:bldP spid="19" grpId="0"/>
      <p:bldP spid="20" grpId="0"/>
      <p:bldP spid="21" grpId="0"/>
      <p:bldP spid="21" grpId="1"/>
      <p:bldP spid="22" grpId="0"/>
      <p:bldP spid="23" grpId="0"/>
      <p:bldP spid="24" grpId="0"/>
      <p:bldP spid="25" grpId="0"/>
      <p:bldP spid="28" grpId="0"/>
      <p:bldP spid="30" grpId="0"/>
      <p:bldP spid="31" grpId="0"/>
      <p:bldP spid="32" grpId="0"/>
      <p:bldP spid="33" grpId="0"/>
      <p:bldP spid="34" grpId="0"/>
      <p:bldP spid="36" grpId="0"/>
      <p:bldP spid="37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 5:                        2k  -  3  =  5k  - 9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48478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148478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- 3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47664" y="1484784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1484784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5k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411760" y="148478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- 9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148478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+ 3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1484783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-5k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2060848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- 3k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2060848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- 6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206084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/ :(-3)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2564904"/>
            <a:ext cx="6480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-3k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-3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763688" y="2708920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51720" y="2564904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-6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-3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547664" y="335699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  =  2</a:t>
            </a:r>
            <a:endParaRPr lang="cs-CZ" sz="2400" dirty="0"/>
          </a:p>
        </p:txBody>
      </p:sp>
      <p:cxnSp>
        <p:nvCxnSpPr>
          <p:cNvPr id="18" name="Přímá spojovací čára 17"/>
          <p:cNvCxnSpPr/>
          <p:nvPr/>
        </p:nvCxnSpPr>
        <p:spPr>
          <a:xfrm flipH="1">
            <a:off x="1619672" y="3861048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3995936" y="1844824"/>
            <a:ext cx="1888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 = 2.2 – 3 = 1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256490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P = 5.2 – 9 = 1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300192" y="198884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 = P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4" grpId="1"/>
      <p:bldP spid="5" grpId="0"/>
      <p:bldP spid="6" grpId="0"/>
      <p:bldP spid="6" grpId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3" grpId="0"/>
      <p:bldP spid="24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20688"/>
            <a:ext cx="867645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endParaRPr lang="cs-CZ" sz="2400" dirty="0" smtClean="0"/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323</Words>
  <Application>Microsoft Office PowerPoint</Application>
  <PresentationFormat>Předvádění na obrazovce (4:3)</PresentationFormat>
  <Paragraphs>88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Jednoduché řešené příklady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18</cp:revision>
  <dcterms:created xsi:type="dcterms:W3CDTF">2013-05-20T18:40:00Z</dcterms:created>
  <dcterms:modified xsi:type="dcterms:W3CDTF">2013-07-01T09:43:46Z</dcterms:modified>
</cp:coreProperties>
</file>