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43808" y="692696"/>
            <a:ext cx="55446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1916831"/>
            <a:ext cx="64807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VY_42_INOVACE_25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Ekvivalentní úpravy rovnic – procvičení na příkladech.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rovnic.</a:t>
            </a:r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Ekvivalentní </a:t>
            </a:r>
            <a:r>
              <a:rPr lang="cs-CZ" dirty="0" smtClean="0"/>
              <a:t>úpravy </a:t>
            </a:r>
            <a:r>
              <a:rPr lang="cs-CZ" dirty="0" smtClean="0"/>
              <a:t>rovnic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procvičení na příkladech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 1:       4y – 5 = 3 . ( 3 – y )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141277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4y – 5 = 9 – 3y </a:t>
            </a:r>
            <a:endParaRPr lang="cs-CZ" sz="2400" dirty="0"/>
          </a:p>
        </p:txBody>
      </p:sp>
      <p:sp>
        <p:nvSpPr>
          <p:cNvPr id="4" name="Zahnutá šipka dolů 3"/>
          <p:cNvSpPr/>
          <p:nvPr/>
        </p:nvSpPr>
        <p:spPr>
          <a:xfrm>
            <a:off x="2915816" y="0"/>
            <a:ext cx="648072" cy="54868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Kruhová šipka 5"/>
          <p:cNvSpPr/>
          <p:nvPr/>
        </p:nvSpPr>
        <p:spPr>
          <a:xfrm flipV="1">
            <a:off x="2843808" y="548680"/>
            <a:ext cx="1152128" cy="720080"/>
          </a:xfrm>
          <a:prstGeom prst="circularArrow">
            <a:avLst>
              <a:gd name="adj1" fmla="val 12500"/>
              <a:gd name="adj2" fmla="val 1274300"/>
              <a:gd name="adj3" fmla="val 20457681"/>
              <a:gd name="adj4" fmla="val 10906216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141277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+3y / +5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198884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198884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+3y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19888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19888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198884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51720" y="2420888"/>
            <a:ext cx="42076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7y     =  14     /:7 </a:t>
            </a:r>
            <a:endParaRPr lang="cs-CZ" sz="24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411760" y="342900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483768" y="292494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y</a:t>
            </a:r>
            <a:r>
              <a:rPr lang="cs-CZ" sz="2400" dirty="0" smtClean="0"/>
              <a:t>      =  2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357301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4.2 – 5 = 3      P= 3 .(3 – 2) = 3 . 1 = 3       L = P     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6" grpId="0" animBg="1"/>
      <p:bldP spid="7" grpId="0"/>
      <p:bldP spid="9" grpId="0"/>
      <p:bldP spid="10" grpId="0"/>
      <p:bldP spid="11" grpId="0"/>
      <p:bldP spid="12" grpId="0"/>
      <p:bldP spid="13" grpId="0"/>
      <p:bldP spid="14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 :                 5z – 2 = 2z + 5 / -2z / +2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105273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5z – 2z = + 5 + 2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0080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3z   = 7  / : 3</a:t>
            </a:r>
            <a:endParaRPr lang="cs-CZ" sz="24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131840" y="2276872"/>
          <a:ext cx="1224136" cy="936104"/>
        </p:xfrm>
        <a:graphic>
          <a:graphicData uri="http://schemas.openxmlformats.org/presentationml/2006/ole">
            <p:oleObj spid="_x0000_s1026" name="Rovnice" r:id="rId3" imgW="368280" imgH="393480" progId="Equation.3">
              <p:embed/>
            </p:oleObj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3203848" y="3284984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827584" y="3573016"/>
          <a:ext cx="4392488" cy="720080"/>
        </p:xfrm>
        <a:graphic>
          <a:graphicData uri="http://schemas.openxmlformats.org/presentationml/2006/ole">
            <p:oleObj spid="_x0000_s1027" name="Rovnice" r:id="rId4" imgW="1612800" imgH="39348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757238" y="4292600"/>
          <a:ext cx="4532312" cy="719138"/>
        </p:xfrm>
        <a:graphic>
          <a:graphicData uri="http://schemas.openxmlformats.org/presentationml/2006/ole">
            <p:oleObj spid="_x0000_s1028" name="Rovnice" r:id="rId5" imgW="166356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580112" y="407707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 = 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3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40466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4x – 2 = 5x + 3      / -4x  / - 3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699792" y="1268760"/>
            <a:ext cx="27222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– 2 – 3  = 5x – 4x     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1844824"/>
            <a:ext cx="20313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         -5  = x      </a:t>
            </a:r>
            <a:endParaRPr lang="cs-CZ" sz="24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419872" y="292494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203848" y="2348880"/>
            <a:ext cx="16866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 x    = - 5    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328498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4 . ( -5 ) – 2 = - 20 – 2 = -22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899592" y="3861048"/>
            <a:ext cx="4680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 = 5 . ( -5 ) + 3 = - 25 + 3 = -22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350100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 = 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60444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endParaRPr lang="cs-CZ" sz="2400" dirty="0" smtClean="0"/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279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Ekvivalentní úpravy rovnic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11</cp:revision>
  <dcterms:created xsi:type="dcterms:W3CDTF">2013-05-28T19:14:44Z</dcterms:created>
  <dcterms:modified xsi:type="dcterms:W3CDTF">2013-07-01T09:48:34Z</dcterms:modified>
</cp:coreProperties>
</file>