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56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EBD442-65EF-4646-BCA8-180872BE2A20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BA720F-E300-449B-88CE-A78882779E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BA720F-E300-449B-88CE-A78882779E7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76672"/>
            <a:ext cx="1766887" cy="116780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86000" y="548680"/>
            <a:ext cx="45720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988841"/>
            <a:ext cx="777686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VY_42_INOVACE_26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Pracovní list rovnice zpaměti.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Procvičení jednoduchých rovnic zpaměti.</a:t>
            </a:r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Pracovní list rovnice zpaměti.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692696"/>
            <a:ext cx="18002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 + 7 = 13</a:t>
            </a:r>
          </a:p>
          <a:p>
            <a:r>
              <a:rPr lang="cs-CZ" sz="2400" dirty="0"/>
              <a:t>y</a:t>
            </a:r>
            <a:r>
              <a:rPr lang="cs-CZ" sz="2400" dirty="0" smtClean="0"/>
              <a:t> – 3 = 20</a:t>
            </a:r>
          </a:p>
          <a:p>
            <a:r>
              <a:rPr lang="cs-CZ" sz="2400" dirty="0" smtClean="0"/>
              <a:t>z+ 12 = 10</a:t>
            </a:r>
            <a:endParaRPr lang="cs-CZ" sz="2400" dirty="0"/>
          </a:p>
          <a:p>
            <a:r>
              <a:rPr lang="cs-CZ" sz="2400" dirty="0" smtClean="0"/>
              <a:t>a + 13 = 20</a:t>
            </a:r>
          </a:p>
          <a:p>
            <a:r>
              <a:rPr lang="cs-CZ" sz="2400" dirty="0" smtClean="0"/>
              <a:t>n – 123 = 10</a:t>
            </a:r>
            <a:endParaRPr lang="cs-CZ" sz="2400" dirty="0"/>
          </a:p>
          <a:p>
            <a:r>
              <a:rPr lang="cs-CZ" sz="2400" dirty="0" smtClean="0"/>
              <a:t>k – 30 = -36</a:t>
            </a:r>
          </a:p>
          <a:p>
            <a:r>
              <a:rPr lang="cs-CZ" sz="2400" dirty="0" smtClean="0"/>
              <a:t>c + 60 = 100</a:t>
            </a:r>
            <a:endParaRPr lang="cs-CZ" sz="2400" dirty="0"/>
          </a:p>
          <a:p>
            <a:r>
              <a:rPr lang="cs-CZ" sz="2400" dirty="0" smtClean="0"/>
              <a:t>m – 80 = 20</a:t>
            </a:r>
          </a:p>
          <a:p>
            <a:r>
              <a:rPr lang="cs-CZ" sz="2400" dirty="0" smtClean="0"/>
              <a:t>l + 0,5 = 2</a:t>
            </a:r>
          </a:p>
          <a:p>
            <a:r>
              <a:rPr lang="cs-CZ" sz="2400" dirty="0" smtClean="0"/>
              <a:t>r – 1,1 = 2,2</a:t>
            </a:r>
          </a:p>
          <a:p>
            <a:r>
              <a:rPr lang="cs-CZ" sz="2400" dirty="0" smtClean="0"/>
              <a:t>s + 2,5 = </a:t>
            </a:r>
            <a:r>
              <a:rPr lang="cs-CZ" sz="2400" dirty="0" err="1" smtClean="0"/>
              <a:t>5</a:t>
            </a:r>
            <a:endParaRPr lang="cs-CZ" sz="2400" dirty="0" smtClean="0"/>
          </a:p>
          <a:p>
            <a:r>
              <a:rPr lang="cs-CZ" sz="2400" dirty="0" smtClean="0"/>
              <a:t>100 -22 = x </a:t>
            </a:r>
          </a:p>
          <a:p>
            <a:r>
              <a:rPr lang="cs-CZ" sz="2400" dirty="0" smtClean="0"/>
              <a:t> 36 + y = 38</a:t>
            </a:r>
            <a:endParaRPr lang="cs-CZ" sz="2400" dirty="0"/>
          </a:p>
          <a:p>
            <a:r>
              <a:rPr lang="cs-CZ" sz="2400" dirty="0" smtClean="0"/>
              <a:t>z + 354  = 54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203848" y="620688"/>
            <a:ext cx="1656184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x  = 6</a:t>
            </a:r>
          </a:p>
          <a:p>
            <a:r>
              <a:rPr lang="cs-CZ" sz="2400" dirty="0" smtClean="0"/>
              <a:t>y = 23</a:t>
            </a:r>
          </a:p>
          <a:p>
            <a:r>
              <a:rPr lang="cs-CZ" sz="2400" dirty="0" smtClean="0"/>
              <a:t>z  = - 2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 = 7</a:t>
            </a:r>
          </a:p>
          <a:p>
            <a:r>
              <a:rPr lang="cs-CZ" sz="2400" dirty="0" smtClean="0"/>
              <a:t>n  = 133</a:t>
            </a:r>
          </a:p>
          <a:p>
            <a:r>
              <a:rPr lang="cs-CZ" sz="2400" dirty="0" smtClean="0"/>
              <a:t>k  = 36</a:t>
            </a:r>
          </a:p>
          <a:p>
            <a:r>
              <a:rPr lang="cs-CZ" sz="2400" dirty="0" smtClean="0"/>
              <a:t>c  = 40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= 100</a:t>
            </a:r>
          </a:p>
          <a:p>
            <a:r>
              <a:rPr lang="cs-CZ" sz="2400" dirty="0" smtClean="0"/>
              <a:t>l  = 1,5</a:t>
            </a:r>
          </a:p>
          <a:p>
            <a:r>
              <a:rPr lang="cs-CZ" sz="2400" dirty="0" smtClean="0"/>
              <a:t>r  = 3,3</a:t>
            </a:r>
          </a:p>
          <a:p>
            <a:r>
              <a:rPr lang="cs-CZ" sz="2400" dirty="0" smtClean="0"/>
              <a:t>s  = 2,5</a:t>
            </a:r>
          </a:p>
          <a:p>
            <a:r>
              <a:rPr lang="cs-CZ" sz="2400" dirty="0" smtClean="0"/>
              <a:t>78 = x </a:t>
            </a:r>
          </a:p>
          <a:p>
            <a:r>
              <a:rPr lang="cs-CZ" sz="2400" dirty="0" smtClean="0"/>
              <a:t> y = 2</a:t>
            </a:r>
          </a:p>
          <a:p>
            <a:r>
              <a:rPr lang="cs-CZ" sz="2400" dirty="0" smtClean="0"/>
              <a:t>z = -300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203848" y="764704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03848" y="1844824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1124744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1484784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03848" y="2564904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03848" y="3284984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03848" y="3645024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03848" y="4365104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203848" y="4005064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03848" y="2924944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03848" y="2204864"/>
            <a:ext cx="1058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31840" y="5445224"/>
            <a:ext cx="11521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203848" y="5085184"/>
            <a:ext cx="914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03848" y="4725144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4716016" y="764704"/>
            <a:ext cx="15121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2x = 14</a:t>
            </a:r>
          </a:p>
          <a:p>
            <a:r>
              <a:rPr lang="cs-CZ" sz="2400" dirty="0" smtClean="0"/>
              <a:t>5y = 25</a:t>
            </a:r>
          </a:p>
          <a:p>
            <a:r>
              <a:rPr lang="cs-CZ" sz="2400" dirty="0" smtClean="0"/>
              <a:t>11 z = 121</a:t>
            </a:r>
          </a:p>
          <a:p>
            <a:r>
              <a:rPr lang="cs-CZ" sz="2400" dirty="0" smtClean="0"/>
              <a:t>14a = 28</a:t>
            </a:r>
          </a:p>
          <a:p>
            <a:r>
              <a:rPr lang="cs-CZ" sz="2400" dirty="0" smtClean="0"/>
              <a:t>35b = 70</a:t>
            </a:r>
          </a:p>
          <a:p>
            <a:r>
              <a:rPr lang="cs-CZ" sz="2400" dirty="0" smtClean="0"/>
              <a:t>6c = 36</a:t>
            </a:r>
          </a:p>
          <a:p>
            <a:r>
              <a:rPr lang="cs-CZ" sz="2400" dirty="0" smtClean="0"/>
              <a:t>7t = 49</a:t>
            </a:r>
            <a:endParaRPr lang="cs-CZ" sz="2400" dirty="0"/>
          </a:p>
        </p:txBody>
      </p:sp>
      <p:graphicFrame>
        <p:nvGraphicFramePr>
          <p:cNvPr id="22" name="Objekt 21"/>
          <p:cNvGraphicFramePr>
            <a:graphicFrameLocks noChangeAspect="1"/>
          </p:cNvGraphicFramePr>
          <p:nvPr/>
        </p:nvGraphicFramePr>
        <p:xfrm>
          <a:off x="4860032" y="3356992"/>
          <a:ext cx="1008112" cy="792088"/>
        </p:xfrm>
        <a:graphic>
          <a:graphicData uri="http://schemas.openxmlformats.org/presentationml/2006/ole">
            <p:oleObj spid="_x0000_s1026" name="Rovnice" r:id="rId4" imgW="380880" imgH="39348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4865688" y="4149725"/>
          <a:ext cx="1143000" cy="792163"/>
        </p:xfrm>
        <a:graphic>
          <a:graphicData uri="http://schemas.openxmlformats.org/presentationml/2006/ole">
            <p:oleObj spid="_x0000_s1027" name="Rovnice" r:id="rId5" imgW="431640" imgH="39348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4865688" y="4868863"/>
          <a:ext cx="1143000" cy="792162"/>
        </p:xfrm>
        <a:graphic>
          <a:graphicData uri="http://schemas.openxmlformats.org/presentationml/2006/ole">
            <p:oleObj spid="_x0000_s1028" name="Rovnice" r:id="rId6" imgW="431640" imgH="393480" progId="Equation.3">
              <p:embed/>
            </p:oleObj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6372200" y="764704"/>
            <a:ext cx="223224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x=7</a:t>
            </a:r>
          </a:p>
          <a:p>
            <a:r>
              <a:rPr lang="cs-CZ" sz="2400" dirty="0" smtClean="0"/>
              <a:t>y=5</a:t>
            </a:r>
          </a:p>
          <a:p>
            <a:r>
              <a:rPr lang="cs-CZ" sz="2400" dirty="0" smtClean="0"/>
              <a:t>z=11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=2</a:t>
            </a:r>
          </a:p>
          <a:p>
            <a:r>
              <a:rPr lang="cs-CZ" sz="2400" dirty="0" smtClean="0"/>
              <a:t>b=2</a:t>
            </a:r>
          </a:p>
          <a:p>
            <a:r>
              <a:rPr lang="cs-CZ" sz="2400" dirty="0"/>
              <a:t>c</a:t>
            </a:r>
            <a:r>
              <a:rPr lang="cs-CZ" sz="2400" dirty="0" smtClean="0"/>
              <a:t>=6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=7</a:t>
            </a:r>
          </a:p>
          <a:p>
            <a:endParaRPr lang="cs-CZ" sz="2400" dirty="0" smtClean="0"/>
          </a:p>
          <a:p>
            <a:r>
              <a:rPr lang="cs-CZ" sz="2400" dirty="0"/>
              <a:t>k</a:t>
            </a:r>
            <a:r>
              <a:rPr lang="cs-CZ" sz="2400" dirty="0" smtClean="0"/>
              <a:t>=6</a:t>
            </a:r>
          </a:p>
          <a:p>
            <a:endParaRPr lang="cs-CZ" sz="2400" dirty="0" smtClean="0"/>
          </a:p>
          <a:p>
            <a:r>
              <a:rPr lang="cs-CZ" sz="2400" dirty="0" smtClean="0"/>
              <a:t>s=75</a:t>
            </a:r>
          </a:p>
          <a:p>
            <a:endParaRPr lang="cs-CZ" sz="2400" dirty="0" smtClean="0"/>
          </a:p>
          <a:p>
            <a:r>
              <a:rPr lang="cs-CZ" sz="2400" dirty="0" smtClean="0"/>
              <a:t>u=20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6228184" y="5229200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228184" y="4509120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228184" y="3789040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228184" y="3068960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228184" y="2708920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228184" y="2348880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228184" y="1988840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228184" y="1628800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228184" y="1268760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228184" y="836712"/>
            <a:ext cx="91440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209</Words>
  <Application>Microsoft Office PowerPoint</Application>
  <PresentationFormat>Předvádění na obrazovce (4:3)</PresentationFormat>
  <Paragraphs>69</Paragraphs>
  <Slides>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5" baseType="lpstr">
      <vt:lpstr>Motiv sady Office</vt:lpstr>
      <vt:lpstr>Rovnice</vt:lpstr>
      <vt:lpstr>Snímek 1</vt:lpstr>
      <vt:lpstr>Pracovní list rovnice zpaměti.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12</cp:revision>
  <dcterms:created xsi:type="dcterms:W3CDTF">2013-06-01T13:07:06Z</dcterms:created>
  <dcterms:modified xsi:type="dcterms:W3CDTF">2013-07-01T09:51:25Z</dcterms:modified>
</cp:coreProperties>
</file>