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4" r:id="rId3"/>
    <p:sldId id="262" r:id="rId4"/>
    <p:sldId id="260" r:id="rId5"/>
    <p:sldId id="261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90" y="-9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10" Type="http://schemas.openxmlformats.org/officeDocument/2006/relationships/image" Target="../media/image21.wmf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drawings/_rels/vmlDrawing3.vml.rels><?xml version="1.0" encoding="UTF-8" standalone="yes"?>
<Relationships xmlns="http://schemas.openxmlformats.org/package/2006/relationships"><Relationship Id="rId8" Type="http://schemas.openxmlformats.org/officeDocument/2006/relationships/image" Target="../media/image29.wmf"/><Relationship Id="rId3" Type="http://schemas.openxmlformats.org/officeDocument/2006/relationships/image" Target="../media/image24.wmf"/><Relationship Id="rId7" Type="http://schemas.openxmlformats.org/officeDocument/2006/relationships/image" Target="../media/image28.wmf"/><Relationship Id="rId2" Type="http://schemas.openxmlformats.org/officeDocument/2006/relationships/image" Target="../media/image23.wmf"/><Relationship Id="rId1" Type="http://schemas.openxmlformats.org/officeDocument/2006/relationships/image" Target="../media/image22.wmf"/><Relationship Id="rId6" Type="http://schemas.openxmlformats.org/officeDocument/2006/relationships/image" Target="../media/image27.wmf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wmf"/><Relationship Id="rId1" Type="http://schemas.openxmlformats.org/officeDocument/2006/relationships/image" Target="../media/image3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44A64D-1BAE-414E-B607-B2FD1B170270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668B00-F515-4683-9702-D9104DC1B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668B00-F515-4683-9702-D9104DC1B11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11" Type="http://schemas.openxmlformats.org/officeDocument/2006/relationships/oleObject" Target="../embeddings/oleObject9.bin"/><Relationship Id="rId5" Type="http://schemas.openxmlformats.org/officeDocument/2006/relationships/oleObject" Target="../embeddings/oleObject3.bin"/><Relationship Id="rId10" Type="http://schemas.openxmlformats.org/officeDocument/2006/relationships/oleObject" Target="../embeddings/oleObject8.bin"/><Relationship Id="rId4" Type="http://schemas.openxmlformats.org/officeDocument/2006/relationships/oleObject" Target="../embeddings/oleObject2.bin"/><Relationship Id="rId9" Type="http://schemas.openxmlformats.org/officeDocument/2006/relationships/oleObject" Target="../embeddings/oleObject7.bin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5.bin"/><Relationship Id="rId3" Type="http://schemas.openxmlformats.org/officeDocument/2006/relationships/oleObject" Target="../embeddings/oleObject10.bin"/><Relationship Id="rId7" Type="http://schemas.openxmlformats.org/officeDocument/2006/relationships/oleObject" Target="../embeddings/oleObject14.bin"/><Relationship Id="rId12" Type="http://schemas.openxmlformats.org/officeDocument/2006/relationships/oleObject" Target="../embeddings/oleObject1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13.bin"/><Relationship Id="rId11" Type="http://schemas.openxmlformats.org/officeDocument/2006/relationships/oleObject" Target="../embeddings/oleObject18.bin"/><Relationship Id="rId5" Type="http://schemas.openxmlformats.org/officeDocument/2006/relationships/oleObject" Target="../embeddings/oleObject12.bin"/><Relationship Id="rId10" Type="http://schemas.openxmlformats.org/officeDocument/2006/relationships/oleObject" Target="../embeddings/oleObject17.bin"/><Relationship Id="rId4" Type="http://schemas.openxmlformats.org/officeDocument/2006/relationships/oleObject" Target="../embeddings/oleObject11.bin"/><Relationship Id="rId9" Type="http://schemas.openxmlformats.org/officeDocument/2006/relationships/oleObject" Target="../embeddings/oleObject16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4.bin"/><Relationship Id="rId3" Type="http://schemas.openxmlformats.org/officeDocument/2006/relationships/notesSlide" Target="../notesSlides/notesSlide1.xml"/><Relationship Id="rId7" Type="http://schemas.openxmlformats.org/officeDocument/2006/relationships/oleObject" Target="../embeddings/oleObject2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22.bin"/><Relationship Id="rId11" Type="http://schemas.openxmlformats.org/officeDocument/2006/relationships/oleObject" Target="../embeddings/oleObject27.bin"/><Relationship Id="rId5" Type="http://schemas.openxmlformats.org/officeDocument/2006/relationships/oleObject" Target="../embeddings/oleObject21.bin"/><Relationship Id="rId10" Type="http://schemas.openxmlformats.org/officeDocument/2006/relationships/oleObject" Target="../embeddings/oleObject26.bin"/><Relationship Id="rId4" Type="http://schemas.openxmlformats.org/officeDocument/2006/relationships/oleObject" Target="../embeddings/oleObject20.bin"/><Relationship Id="rId9" Type="http://schemas.openxmlformats.org/officeDocument/2006/relationships/oleObject" Target="../embeddings/oleObject25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8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5" Type="http://schemas.openxmlformats.org/officeDocument/2006/relationships/oleObject" Target="../embeddings/oleObject30.bin"/><Relationship Id="rId4" Type="http://schemas.openxmlformats.org/officeDocument/2006/relationships/oleObject" Target="../embeddings/oleObject29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9" y="608526"/>
            <a:ext cx="1766887" cy="116780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699792" y="692696"/>
            <a:ext cx="61206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1844824"/>
            <a:ext cx="603041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VY_42_INOVACE_27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Lineární rovnice – se zlomky.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Řešení  rovnic se zlomky.</a:t>
            </a:r>
          </a:p>
        </p:txBody>
      </p:sp>
      <p:pic>
        <p:nvPicPr>
          <p:cNvPr id="5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517232"/>
            <a:ext cx="7992888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Lineární </a:t>
            </a:r>
            <a:r>
              <a:rPr lang="cs-CZ" dirty="0" smtClean="0"/>
              <a:t>rovnice.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se zlomky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/>
          <p:cNvSpPr txBox="1"/>
          <p:nvPr/>
        </p:nvSpPr>
        <p:spPr>
          <a:xfrm>
            <a:off x="539552" y="332656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Př</a:t>
            </a:r>
            <a:r>
              <a:rPr lang="cs-CZ" sz="2400" dirty="0" smtClean="0"/>
              <a:t> 1:</a:t>
            </a:r>
            <a:endParaRPr lang="cs-CZ" sz="2400" dirty="0"/>
          </a:p>
        </p:txBody>
      </p:sp>
      <p:graphicFrame>
        <p:nvGraphicFramePr>
          <p:cNvPr id="16" name="Objekt 15"/>
          <p:cNvGraphicFramePr>
            <a:graphicFrameLocks noChangeAspect="1"/>
          </p:cNvGraphicFramePr>
          <p:nvPr/>
        </p:nvGraphicFramePr>
        <p:xfrm>
          <a:off x="5992813" y="5099050"/>
          <a:ext cx="1079500" cy="331788"/>
        </p:xfrm>
        <a:graphic>
          <a:graphicData uri="http://schemas.openxmlformats.org/presentationml/2006/ole">
            <p:oleObj spid="_x0000_s35854" name="Rovnice" r:id="rId3" imgW="380880" imgH="164880" progId="Equation.3">
              <p:embed/>
            </p:oleObj>
          </a:graphicData>
        </a:graphic>
      </p:graphicFrame>
      <p:graphicFrame>
        <p:nvGraphicFramePr>
          <p:cNvPr id="35855" name="Object 15"/>
          <p:cNvGraphicFramePr>
            <a:graphicFrameLocks noChangeAspect="1"/>
          </p:cNvGraphicFramePr>
          <p:nvPr/>
        </p:nvGraphicFramePr>
        <p:xfrm>
          <a:off x="1746250" y="908050"/>
          <a:ext cx="3741738" cy="790575"/>
        </p:xfrm>
        <a:graphic>
          <a:graphicData uri="http://schemas.openxmlformats.org/presentationml/2006/ole">
            <p:oleObj spid="_x0000_s35855" name="Rovnice" r:id="rId4" imgW="1320480" imgH="393480" progId="Equation.3">
              <p:embed/>
            </p:oleObj>
          </a:graphicData>
        </a:graphic>
      </p:graphicFrame>
      <p:graphicFrame>
        <p:nvGraphicFramePr>
          <p:cNvPr id="35856" name="Object 16"/>
          <p:cNvGraphicFramePr>
            <a:graphicFrameLocks noChangeAspect="1"/>
          </p:cNvGraphicFramePr>
          <p:nvPr/>
        </p:nvGraphicFramePr>
        <p:xfrm>
          <a:off x="2123728" y="1700808"/>
          <a:ext cx="4495800" cy="407987"/>
        </p:xfrm>
        <a:graphic>
          <a:graphicData uri="http://schemas.openxmlformats.org/presentationml/2006/ole">
            <p:oleObj spid="_x0000_s35856" name="Rovnice" r:id="rId5" imgW="1587240" imgH="203040" progId="Equation.3">
              <p:embed/>
            </p:oleObj>
          </a:graphicData>
        </a:graphic>
      </p:graphicFrame>
      <p:graphicFrame>
        <p:nvGraphicFramePr>
          <p:cNvPr id="35857" name="Object 17"/>
          <p:cNvGraphicFramePr>
            <a:graphicFrameLocks noChangeAspect="1"/>
          </p:cNvGraphicFramePr>
          <p:nvPr/>
        </p:nvGraphicFramePr>
        <p:xfrm>
          <a:off x="1547664" y="2348880"/>
          <a:ext cx="3165475" cy="407987"/>
        </p:xfrm>
        <a:graphic>
          <a:graphicData uri="http://schemas.openxmlformats.org/presentationml/2006/ole">
            <p:oleObj spid="_x0000_s35857" name="Rovnice" r:id="rId6" imgW="1117440" imgH="203040" progId="Equation.3">
              <p:embed/>
            </p:oleObj>
          </a:graphicData>
        </a:graphic>
      </p:graphicFrame>
      <p:graphicFrame>
        <p:nvGraphicFramePr>
          <p:cNvPr id="35858" name="Object 18"/>
          <p:cNvGraphicFramePr>
            <a:graphicFrameLocks noChangeAspect="1"/>
          </p:cNvGraphicFramePr>
          <p:nvPr/>
        </p:nvGraphicFramePr>
        <p:xfrm>
          <a:off x="2483768" y="2996952"/>
          <a:ext cx="2159000" cy="407988"/>
        </p:xfrm>
        <a:graphic>
          <a:graphicData uri="http://schemas.openxmlformats.org/presentationml/2006/ole">
            <p:oleObj spid="_x0000_s35858" name="Rovnice" r:id="rId7" imgW="761760" imgH="203040" progId="Equation.3">
              <p:embed/>
            </p:oleObj>
          </a:graphicData>
        </a:graphic>
      </p:graphicFrame>
      <p:graphicFrame>
        <p:nvGraphicFramePr>
          <p:cNvPr id="35859" name="Object 19"/>
          <p:cNvGraphicFramePr>
            <a:graphicFrameLocks noChangeAspect="1"/>
          </p:cNvGraphicFramePr>
          <p:nvPr/>
        </p:nvGraphicFramePr>
        <p:xfrm>
          <a:off x="2699792" y="3573016"/>
          <a:ext cx="1223962" cy="407987"/>
        </p:xfrm>
        <a:graphic>
          <a:graphicData uri="http://schemas.openxmlformats.org/presentationml/2006/ole">
            <p:oleObj spid="_x0000_s35859" name="Rovnice" r:id="rId8" imgW="431640" imgH="203040" progId="Equation.3">
              <p:embed/>
            </p:oleObj>
          </a:graphicData>
        </a:graphic>
      </p:graphicFrame>
      <p:cxnSp>
        <p:nvCxnSpPr>
          <p:cNvPr id="25" name="Přímá spojovací čára 24"/>
          <p:cNvCxnSpPr/>
          <p:nvPr/>
        </p:nvCxnSpPr>
        <p:spPr>
          <a:xfrm>
            <a:off x="2771800" y="4077072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5860" name="Object 20"/>
          <p:cNvGraphicFramePr>
            <a:graphicFrameLocks noChangeAspect="1"/>
          </p:cNvGraphicFramePr>
          <p:nvPr/>
        </p:nvGraphicFramePr>
        <p:xfrm>
          <a:off x="1116013" y="4581525"/>
          <a:ext cx="2338387" cy="792163"/>
        </p:xfrm>
        <a:graphic>
          <a:graphicData uri="http://schemas.openxmlformats.org/presentationml/2006/ole">
            <p:oleObj spid="_x0000_s35860" name="Rovnice" r:id="rId9" imgW="825480" imgH="393480" progId="Equation.3">
              <p:embed/>
            </p:oleObj>
          </a:graphicData>
        </a:graphic>
      </p:graphicFrame>
      <p:graphicFrame>
        <p:nvGraphicFramePr>
          <p:cNvPr id="35861" name="Object 21"/>
          <p:cNvGraphicFramePr>
            <a:graphicFrameLocks noChangeAspect="1"/>
          </p:cNvGraphicFramePr>
          <p:nvPr/>
        </p:nvGraphicFramePr>
        <p:xfrm>
          <a:off x="1115616" y="5373216"/>
          <a:ext cx="3167063" cy="792163"/>
        </p:xfrm>
        <a:graphic>
          <a:graphicData uri="http://schemas.openxmlformats.org/presentationml/2006/ole">
            <p:oleObj spid="_x0000_s35861" name="Rovnice" r:id="rId10" imgW="1117440" imgH="393480" progId="Equation.3">
              <p:embed/>
            </p:oleObj>
          </a:graphicData>
        </a:graphic>
      </p:graphicFrame>
      <p:graphicFrame>
        <p:nvGraphicFramePr>
          <p:cNvPr id="35862" name="Object 22"/>
          <p:cNvGraphicFramePr>
            <a:graphicFrameLocks noChangeAspect="1"/>
          </p:cNvGraphicFramePr>
          <p:nvPr/>
        </p:nvGraphicFramePr>
        <p:xfrm>
          <a:off x="2051720" y="188640"/>
          <a:ext cx="3490912" cy="792162"/>
        </p:xfrm>
        <a:graphic>
          <a:graphicData uri="http://schemas.openxmlformats.org/presentationml/2006/ole">
            <p:oleObj spid="_x0000_s35862" name="Rovnice" r:id="rId11" imgW="12315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58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35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358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358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358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358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9" dur="2000"/>
                                        <p:tgtEl>
                                          <p:spTgt spid="358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4" dur="2000"/>
                                        <p:tgtEl>
                                          <p:spTgt spid="358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" name="Objekt 19"/>
          <p:cNvGraphicFramePr>
            <a:graphicFrameLocks noChangeAspect="1"/>
          </p:cNvGraphicFramePr>
          <p:nvPr/>
        </p:nvGraphicFramePr>
        <p:xfrm>
          <a:off x="1691680" y="404664"/>
          <a:ext cx="2808312" cy="753740"/>
        </p:xfrm>
        <a:graphic>
          <a:graphicData uri="http://schemas.openxmlformats.org/presentationml/2006/ole">
            <p:oleObj spid="_x0000_s20481" name="Rovnice" r:id="rId3" imgW="1244520" imgH="393480" progId="Equation.3">
              <p:embed/>
            </p:oleObj>
          </a:graphicData>
        </a:graphic>
      </p:graphicFrame>
      <p:sp>
        <p:nvSpPr>
          <p:cNvPr id="22" name="TextovéPole 21"/>
          <p:cNvSpPr txBox="1"/>
          <p:nvPr/>
        </p:nvSpPr>
        <p:spPr>
          <a:xfrm>
            <a:off x="683568" y="47667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Př</a:t>
            </a:r>
            <a:r>
              <a:rPr lang="cs-CZ" sz="2400" dirty="0" smtClean="0"/>
              <a:t> 2:</a:t>
            </a:r>
            <a:endParaRPr lang="cs-CZ" sz="2400" dirty="0"/>
          </a:p>
        </p:txBody>
      </p:sp>
      <p:graphicFrame>
        <p:nvGraphicFramePr>
          <p:cNvPr id="20482" name="Object 2"/>
          <p:cNvGraphicFramePr>
            <a:graphicFrameLocks noChangeAspect="1"/>
          </p:cNvGraphicFramePr>
          <p:nvPr/>
        </p:nvGraphicFramePr>
        <p:xfrm>
          <a:off x="1259632" y="1124744"/>
          <a:ext cx="3095625" cy="754063"/>
        </p:xfrm>
        <a:graphic>
          <a:graphicData uri="http://schemas.openxmlformats.org/presentationml/2006/ole">
            <p:oleObj spid="_x0000_s20482" name="Rovnice" r:id="rId4" imgW="1371600" imgH="393480" progId="Equation.3">
              <p:embed/>
            </p:oleObj>
          </a:graphicData>
        </a:graphic>
      </p:graphicFrame>
      <p:graphicFrame>
        <p:nvGraphicFramePr>
          <p:cNvPr id="20483" name="Object 3"/>
          <p:cNvGraphicFramePr>
            <a:graphicFrameLocks noChangeAspect="1"/>
          </p:cNvGraphicFramePr>
          <p:nvPr/>
        </p:nvGraphicFramePr>
        <p:xfrm>
          <a:off x="1331640" y="1916832"/>
          <a:ext cx="3065462" cy="388937"/>
        </p:xfrm>
        <a:graphic>
          <a:graphicData uri="http://schemas.openxmlformats.org/presentationml/2006/ole">
            <p:oleObj spid="_x0000_s20483" name="Rovnice" r:id="rId5" imgW="1358640" imgH="203040" progId="Equation.3">
              <p:embed/>
            </p:oleObj>
          </a:graphicData>
        </a:graphic>
      </p:graphicFrame>
      <p:graphicFrame>
        <p:nvGraphicFramePr>
          <p:cNvPr id="20484" name="Object 4"/>
          <p:cNvGraphicFramePr>
            <a:graphicFrameLocks noChangeAspect="1"/>
          </p:cNvGraphicFramePr>
          <p:nvPr/>
        </p:nvGraphicFramePr>
        <p:xfrm>
          <a:off x="1691680" y="2348880"/>
          <a:ext cx="4124325" cy="388937"/>
        </p:xfrm>
        <a:graphic>
          <a:graphicData uri="http://schemas.openxmlformats.org/presentationml/2006/ole">
            <p:oleObj spid="_x0000_s20484" name="Rovnice" r:id="rId6" imgW="1828800" imgH="203040" progId="Equation.3">
              <p:embed/>
            </p:oleObj>
          </a:graphicData>
        </a:graphic>
      </p:graphicFrame>
      <p:graphicFrame>
        <p:nvGraphicFramePr>
          <p:cNvPr id="20485" name="Object 5"/>
          <p:cNvGraphicFramePr>
            <a:graphicFrameLocks noChangeAspect="1"/>
          </p:cNvGraphicFramePr>
          <p:nvPr/>
        </p:nvGraphicFramePr>
        <p:xfrm>
          <a:off x="1403648" y="2780928"/>
          <a:ext cx="2836863" cy="388937"/>
        </p:xfrm>
        <a:graphic>
          <a:graphicData uri="http://schemas.openxmlformats.org/presentationml/2006/ole">
            <p:oleObj spid="_x0000_s20485" name="Rovnice" r:id="rId7" imgW="1257120" imgH="203040" progId="Equation.3">
              <p:embed/>
            </p:oleObj>
          </a:graphicData>
        </a:graphic>
      </p:graphicFrame>
      <p:graphicFrame>
        <p:nvGraphicFramePr>
          <p:cNvPr id="20486" name="Object 6"/>
          <p:cNvGraphicFramePr>
            <a:graphicFrameLocks noChangeAspect="1"/>
          </p:cNvGraphicFramePr>
          <p:nvPr/>
        </p:nvGraphicFramePr>
        <p:xfrm>
          <a:off x="2051720" y="3284984"/>
          <a:ext cx="2636838" cy="388937"/>
        </p:xfrm>
        <a:graphic>
          <a:graphicData uri="http://schemas.openxmlformats.org/presentationml/2006/ole">
            <p:oleObj spid="_x0000_s20486" name="Rovnice" r:id="rId8" imgW="1168200" imgH="203040" progId="Equation.3">
              <p:embed/>
            </p:oleObj>
          </a:graphicData>
        </a:graphic>
      </p:graphicFrame>
      <p:graphicFrame>
        <p:nvGraphicFramePr>
          <p:cNvPr id="20487" name="Object 7"/>
          <p:cNvGraphicFramePr>
            <a:graphicFrameLocks noChangeAspect="1"/>
          </p:cNvGraphicFramePr>
          <p:nvPr/>
        </p:nvGraphicFramePr>
        <p:xfrm>
          <a:off x="2627784" y="3789040"/>
          <a:ext cx="974725" cy="388937"/>
        </p:xfrm>
        <a:graphic>
          <a:graphicData uri="http://schemas.openxmlformats.org/presentationml/2006/ole">
            <p:oleObj spid="_x0000_s20487" name="Rovnice" r:id="rId9" imgW="431640" imgH="203040" progId="Equation.3">
              <p:embed/>
            </p:oleObj>
          </a:graphicData>
        </a:graphic>
      </p:graphicFrame>
      <p:cxnSp>
        <p:nvCxnSpPr>
          <p:cNvPr id="27" name="Přímá spojovací čára 26"/>
          <p:cNvCxnSpPr/>
          <p:nvPr/>
        </p:nvCxnSpPr>
        <p:spPr>
          <a:xfrm>
            <a:off x="2627784" y="4149080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488" name="Object 8"/>
          <p:cNvGraphicFramePr>
            <a:graphicFrameLocks noChangeAspect="1"/>
          </p:cNvGraphicFramePr>
          <p:nvPr/>
        </p:nvGraphicFramePr>
        <p:xfrm>
          <a:off x="671513" y="4437063"/>
          <a:ext cx="3265487" cy="754062"/>
        </p:xfrm>
        <a:graphic>
          <a:graphicData uri="http://schemas.openxmlformats.org/presentationml/2006/ole">
            <p:oleObj spid="_x0000_s20488" name="Rovnice" r:id="rId10" imgW="1447560" imgH="393480" progId="Equation.3">
              <p:embed/>
            </p:oleObj>
          </a:graphicData>
        </a:graphic>
      </p:graphicFrame>
      <p:graphicFrame>
        <p:nvGraphicFramePr>
          <p:cNvPr id="20489" name="Object 9"/>
          <p:cNvGraphicFramePr>
            <a:graphicFrameLocks noChangeAspect="1"/>
          </p:cNvGraphicFramePr>
          <p:nvPr/>
        </p:nvGraphicFramePr>
        <p:xfrm>
          <a:off x="711200" y="5300663"/>
          <a:ext cx="2606675" cy="754062"/>
        </p:xfrm>
        <a:graphic>
          <a:graphicData uri="http://schemas.openxmlformats.org/presentationml/2006/ole">
            <p:oleObj spid="_x0000_s20489" name="Rovnice" r:id="rId11" imgW="1155600" imgH="393480" progId="Equation.3">
              <p:embed/>
            </p:oleObj>
          </a:graphicData>
        </a:graphic>
      </p:graphicFrame>
      <p:graphicFrame>
        <p:nvGraphicFramePr>
          <p:cNvPr id="20490" name="Object 10"/>
          <p:cNvGraphicFramePr>
            <a:graphicFrameLocks noChangeAspect="1"/>
          </p:cNvGraphicFramePr>
          <p:nvPr/>
        </p:nvGraphicFramePr>
        <p:xfrm>
          <a:off x="4211960" y="5013176"/>
          <a:ext cx="862013" cy="317500"/>
        </p:xfrm>
        <a:graphic>
          <a:graphicData uri="http://schemas.openxmlformats.org/presentationml/2006/ole">
            <p:oleObj spid="_x0000_s20490" name="Rovnice" r:id="rId12" imgW="380880" imgH="1648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20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2000"/>
                                        <p:tgtEl>
                                          <p:spTgt spid="20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2000"/>
                                        <p:tgtEl>
                                          <p:spTgt spid="20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611560" y="54868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Př</a:t>
            </a:r>
            <a:r>
              <a:rPr lang="cs-CZ" sz="2400" dirty="0" smtClean="0"/>
              <a:t> 3:</a:t>
            </a:r>
            <a:endParaRPr lang="cs-CZ" sz="2400" dirty="0"/>
          </a:p>
        </p:txBody>
      </p:sp>
      <p:graphicFrame>
        <p:nvGraphicFramePr>
          <p:cNvPr id="23" name="Objekt 22"/>
          <p:cNvGraphicFramePr>
            <a:graphicFrameLocks noChangeAspect="1"/>
          </p:cNvGraphicFramePr>
          <p:nvPr/>
        </p:nvGraphicFramePr>
        <p:xfrm>
          <a:off x="1475656" y="620688"/>
          <a:ext cx="7128792" cy="792088"/>
        </p:xfrm>
        <a:graphic>
          <a:graphicData uri="http://schemas.openxmlformats.org/presentationml/2006/ole">
            <p:oleObj spid="_x0000_s19472" name="Rovnice" r:id="rId4" imgW="2120760" imgH="393480" progId="Equation.3">
              <p:embed/>
            </p:oleObj>
          </a:graphicData>
        </a:graphic>
      </p:graphicFrame>
      <p:graphicFrame>
        <p:nvGraphicFramePr>
          <p:cNvPr id="19473" name="Object 17"/>
          <p:cNvGraphicFramePr>
            <a:graphicFrameLocks noChangeAspect="1"/>
          </p:cNvGraphicFramePr>
          <p:nvPr/>
        </p:nvGraphicFramePr>
        <p:xfrm>
          <a:off x="755576" y="1484784"/>
          <a:ext cx="7560841" cy="791716"/>
        </p:xfrm>
        <a:graphic>
          <a:graphicData uri="http://schemas.openxmlformats.org/presentationml/2006/ole">
            <p:oleObj spid="_x0000_s19473" name="Rovnice" r:id="rId5" imgW="2831760" imgH="393480" progId="Equation.3">
              <p:embed/>
            </p:oleObj>
          </a:graphicData>
        </a:graphic>
      </p:graphicFrame>
      <p:graphicFrame>
        <p:nvGraphicFramePr>
          <p:cNvPr id="19474" name="Object 18"/>
          <p:cNvGraphicFramePr>
            <a:graphicFrameLocks noChangeAspect="1"/>
          </p:cNvGraphicFramePr>
          <p:nvPr/>
        </p:nvGraphicFramePr>
        <p:xfrm>
          <a:off x="899592" y="2348880"/>
          <a:ext cx="7358063" cy="406971"/>
        </p:xfrm>
        <a:graphic>
          <a:graphicData uri="http://schemas.openxmlformats.org/presentationml/2006/ole">
            <p:oleObj spid="_x0000_s19474" name="Rovnice" r:id="rId6" imgW="2755800" imgH="203040" progId="Equation.3">
              <p:embed/>
            </p:oleObj>
          </a:graphicData>
        </a:graphic>
      </p:graphicFrame>
      <p:graphicFrame>
        <p:nvGraphicFramePr>
          <p:cNvPr id="19476" name="Object 20"/>
          <p:cNvGraphicFramePr>
            <a:graphicFrameLocks noChangeAspect="1"/>
          </p:cNvGraphicFramePr>
          <p:nvPr/>
        </p:nvGraphicFramePr>
        <p:xfrm>
          <a:off x="2051720" y="2780928"/>
          <a:ext cx="5492750" cy="432048"/>
        </p:xfrm>
        <a:graphic>
          <a:graphicData uri="http://schemas.openxmlformats.org/presentationml/2006/ole">
            <p:oleObj spid="_x0000_s19476" name="Rovnice" r:id="rId7" imgW="2057400" imgH="203040" progId="Equation.3">
              <p:embed/>
            </p:oleObj>
          </a:graphicData>
        </a:graphic>
      </p:graphicFrame>
      <p:graphicFrame>
        <p:nvGraphicFramePr>
          <p:cNvPr id="19477" name="Object 21"/>
          <p:cNvGraphicFramePr>
            <a:graphicFrameLocks noChangeAspect="1"/>
          </p:cNvGraphicFramePr>
          <p:nvPr/>
        </p:nvGraphicFramePr>
        <p:xfrm>
          <a:off x="3779912" y="3212976"/>
          <a:ext cx="4881563" cy="431800"/>
        </p:xfrm>
        <a:graphic>
          <a:graphicData uri="http://schemas.openxmlformats.org/presentationml/2006/ole">
            <p:oleObj spid="_x0000_s19477" name="Rovnice" r:id="rId8" imgW="1828800" imgH="203040" progId="Equation.3">
              <p:embed/>
            </p:oleObj>
          </a:graphicData>
        </a:graphic>
      </p:graphicFrame>
      <p:graphicFrame>
        <p:nvGraphicFramePr>
          <p:cNvPr id="19478" name="Object 22"/>
          <p:cNvGraphicFramePr>
            <a:graphicFrameLocks noChangeAspect="1"/>
          </p:cNvGraphicFramePr>
          <p:nvPr/>
        </p:nvGraphicFramePr>
        <p:xfrm>
          <a:off x="3779912" y="3645024"/>
          <a:ext cx="3051175" cy="431800"/>
        </p:xfrm>
        <a:graphic>
          <a:graphicData uri="http://schemas.openxmlformats.org/presentationml/2006/ole">
            <p:oleObj spid="_x0000_s19478" name="Rovnice" r:id="rId9" imgW="1143000" imgH="203040" progId="Equation.3">
              <p:embed/>
            </p:oleObj>
          </a:graphicData>
        </a:graphic>
      </p:graphicFrame>
      <p:graphicFrame>
        <p:nvGraphicFramePr>
          <p:cNvPr id="19479" name="Object 23"/>
          <p:cNvGraphicFramePr>
            <a:graphicFrameLocks noChangeAspect="1"/>
          </p:cNvGraphicFramePr>
          <p:nvPr/>
        </p:nvGraphicFramePr>
        <p:xfrm>
          <a:off x="4788024" y="4077072"/>
          <a:ext cx="2273300" cy="431800"/>
        </p:xfrm>
        <a:graphic>
          <a:graphicData uri="http://schemas.openxmlformats.org/presentationml/2006/ole">
            <p:oleObj spid="_x0000_s19479" name="Rovnice" r:id="rId10" imgW="850680" imgH="203040" progId="Equation.3">
              <p:embed/>
            </p:oleObj>
          </a:graphicData>
        </a:graphic>
      </p:graphicFrame>
      <p:graphicFrame>
        <p:nvGraphicFramePr>
          <p:cNvPr id="19480" name="Object 24"/>
          <p:cNvGraphicFramePr>
            <a:graphicFrameLocks noChangeAspect="1"/>
          </p:cNvGraphicFramePr>
          <p:nvPr/>
        </p:nvGraphicFramePr>
        <p:xfrm>
          <a:off x="5004048" y="4653136"/>
          <a:ext cx="1152525" cy="431800"/>
        </p:xfrm>
        <a:graphic>
          <a:graphicData uri="http://schemas.openxmlformats.org/presentationml/2006/ole">
            <p:oleObj spid="_x0000_s19480" name="Rovnice" r:id="rId11" imgW="431640" imgH="203040" progId="Equation.3">
              <p:embed/>
            </p:oleObj>
          </a:graphicData>
        </a:graphic>
      </p:graphicFrame>
      <p:cxnSp>
        <p:nvCxnSpPr>
          <p:cNvPr id="12" name="Přímá spojovací čára 11"/>
          <p:cNvCxnSpPr/>
          <p:nvPr/>
        </p:nvCxnSpPr>
        <p:spPr>
          <a:xfrm>
            <a:off x="5004048" y="5157192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9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9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9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9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9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9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9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7890" name="Object 2"/>
          <p:cNvGraphicFramePr>
            <a:graphicFrameLocks noChangeAspect="1"/>
          </p:cNvGraphicFramePr>
          <p:nvPr/>
        </p:nvGraphicFramePr>
        <p:xfrm>
          <a:off x="1277938" y="628650"/>
          <a:ext cx="6186487" cy="2009775"/>
        </p:xfrm>
        <a:graphic>
          <a:graphicData uri="http://schemas.openxmlformats.org/presentationml/2006/ole">
            <p:oleObj spid="_x0000_s37890" name="Rovnice" r:id="rId3" imgW="1841400" imgH="1218960" progId="Equation.3">
              <p:embed/>
            </p:oleObj>
          </a:graphicData>
        </a:graphic>
      </p:graphicFrame>
      <p:graphicFrame>
        <p:nvGraphicFramePr>
          <p:cNvPr id="37891" name="Object 3"/>
          <p:cNvGraphicFramePr>
            <a:graphicFrameLocks noChangeAspect="1"/>
          </p:cNvGraphicFramePr>
          <p:nvPr/>
        </p:nvGraphicFramePr>
        <p:xfrm>
          <a:off x="1331640" y="3068960"/>
          <a:ext cx="6532562" cy="1339850"/>
        </p:xfrm>
        <a:graphic>
          <a:graphicData uri="http://schemas.openxmlformats.org/presentationml/2006/ole">
            <p:oleObj spid="_x0000_s37891" name="Rovnice" r:id="rId4" imgW="1942920" imgH="812520" progId="Equation.3">
              <p:embed/>
            </p:oleObj>
          </a:graphicData>
        </a:graphic>
      </p:graphicFrame>
      <p:graphicFrame>
        <p:nvGraphicFramePr>
          <p:cNvPr id="37893" name="Object 5"/>
          <p:cNvGraphicFramePr>
            <a:graphicFrameLocks noChangeAspect="1"/>
          </p:cNvGraphicFramePr>
          <p:nvPr/>
        </p:nvGraphicFramePr>
        <p:xfrm>
          <a:off x="1544638" y="4837113"/>
          <a:ext cx="1016000" cy="350837"/>
        </p:xfrm>
        <a:graphic>
          <a:graphicData uri="http://schemas.openxmlformats.org/presentationml/2006/ole">
            <p:oleObj spid="_x0000_s37893" name="Rovnice" r:id="rId5" imgW="380880" imgH="1648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2000"/>
                                        <p:tgtEl>
                                          <p:spTgt spid="37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2000"/>
                                        <p:tgtEl>
                                          <p:spTgt spid="37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7" dur="2000"/>
                                        <p:tgtEl>
                                          <p:spTgt spid="37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764704"/>
            <a:ext cx="799288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LITERATURA  :</a:t>
            </a:r>
          </a:p>
          <a:p>
            <a:r>
              <a:rPr lang="cs-CZ" sz="2400" dirty="0" smtClean="0"/>
              <a:t>PŮLPÁN, Zdeněk, Josef TREJBAL a Michal Čihák. </a:t>
            </a:r>
            <a:r>
              <a:rPr lang="cs-CZ" sz="2400" i="1" dirty="0" smtClean="0"/>
              <a:t>Matematika 8 pro základní školy: učebnice pro 8. ročník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SPN - pedagogické nakladatelství, 2009,  ISBN 978-80-7235-419-1.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455</TotalTime>
  <Words>109</Words>
  <Application>Microsoft Office PowerPoint</Application>
  <PresentationFormat>Předvádění na obrazovce (4:3)</PresentationFormat>
  <Paragraphs>23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Rovnice</vt:lpstr>
      <vt:lpstr>Snímek 1</vt:lpstr>
      <vt:lpstr>Lineární rovnice.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pc</cp:lastModifiedBy>
  <cp:revision>52</cp:revision>
  <dcterms:created xsi:type="dcterms:W3CDTF">2013-05-13T18:23:50Z</dcterms:created>
  <dcterms:modified xsi:type="dcterms:W3CDTF">2013-07-01T09:52:40Z</dcterms:modified>
</cp:coreProperties>
</file>