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F223-217D-4C52-AF29-D8AA3C57085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05775-47D0-48A1-85A4-0CA7B63B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10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1" name="Obdélník 1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KVĚT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= rozmnožovací orgán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Části květu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Zástupný symbol pro obsah 5" descr="kvě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6934324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1403648" y="335699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okvětí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31409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koruna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42930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kalich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6012160" y="3284984"/>
            <a:ext cx="100811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1"/>
          </p:cNvCxnSpPr>
          <p:nvPr/>
        </p:nvCxnSpPr>
        <p:spPr>
          <a:xfrm flipH="1" flipV="1">
            <a:off x="5940152" y="4149080"/>
            <a:ext cx="504056" cy="328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123728" y="3429000"/>
            <a:ext cx="136815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55776" y="19888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nerozlišené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198884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rozlišené</a:t>
            </a:r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KVĚTNÍ OBALY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Rozmnožovací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orgány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yčin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2276872"/>
            <a:ext cx="1283208" cy="3744416"/>
          </a:xfrm>
        </p:spPr>
      </p:pic>
      <p:pic>
        <p:nvPicPr>
          <p:cNvPr id="5" name="Obrázek 4" descr="pest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2492896"/>
            <a:ext cx="1673352" cy="36621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51720" y="1628800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samčí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1700808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samičí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1988840"/>
            <a:ext cx="985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TYČINKA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2060848"/>
            <a:ext cx="807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PESTÍK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852936"/>
            <a:ext cx="9208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prašník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 pylem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835696" y="321297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15616" y="4653136"/>
            <a:ext cx="647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nitka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>
            <a:stCxn id="13" idx="3"/>
          </p:cNvCxnSpPr>
          <p:nvPr/>
        </p:nvCxnSpPr>
        <p:spPr>
          <a:xfrm flipV="1">
            <a:off x="1762781" y="4797152"/>
            <a:ext cx="576971" cy="40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092280" y="270892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blizna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3645024"/>
            <a:ext cx="783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čnělka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869160"/>
            <a:ext cx="9845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semeník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 vajíčky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šipka 19"/>
          <p:cNvCxnSpPr>
            <a:stCxn id="16" idx="1"/>
          </p:cNvCxnSpPr>
          <p:nvPr/>
        </p:nvCxnSpPr>
        <p:spPr>
          <a:xfrm flipH="1" flipV="1">
            <a:off x="6372200" y="2852936"/>
            <a:ext cx="720080" cy="40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1"/>
          </p:cNvCxnSpPr>
          <p:nvPr/>
        </p:nvCxnSpPr>
        <p:spPr>
          <a:xfrm flipH="1" flipV="1">
            <a:off x="6444208" y="3717032"/>
            <a:ext cx="648072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8" idx="1"/>
          </p:cNvCxnSpPr>
          <p:nvPr/>
        </p:nvCxnSpPr>
        <p:spPr>
          <a:xfrm flipH="1" flipV="1">
            <a:off x="6372200" y="5157192"/>
            <a:ext cx="720080" cy="351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Jednopohlavný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květ</a:t>
            </a: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= obsahuje buď tyčinky, nebo pestík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Oboupohlavný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květ</a:t>
            </a: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= obsahuje tyčinky i pestík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KVĚTENSTVÍ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= soubor (skupina) květů na stonku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květenstv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79468" y="1772816"/>
            <a:ext cx="5255853" cy="4680520"/>
          </a:xfrm>
        </p:spPr>
      </p:pic>
      <p:sp>
        <p:nvSpPr>
          <p:cNvPr id="5" name="TextovéPole 4"/>
          <p:cNvSpPr txBox="1"/>
          <p:nvPr/>
        </p:nvSpPr>
        <p:spPr>
          <a:xfrm>
            <a:off x="1763688" y="3645024"/>
            <a:ext cx="825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hrozen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3645024"/>
            <a:ext cx="734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okolík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645024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klas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3645024"/>
            <a:ext cx="1488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složený okolík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6021288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jehněda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6021288"/>
            <a:ext cx="781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hlávka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6093296"/>
            <a:ext cx="630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úbor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6093296"/>
            <a:ext cx="530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lata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Vyber správná tvrzení: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Stejné květní lístky se nazývají okvětí.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Tyčinky jsou samčí pohlavní orgán a obsahují nektar.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Samičí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jednopohlavný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květ obsahuje pouze pestík.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Blizna je lepkavá část pestíku.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Květ slouží rostlinám k rozmnožování.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Lodyha, stvol a stéblo jsou známé druhy květenství.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Řešení: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Správná tvrzení jsou: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1, 3, 4, 5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176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KVĚT</vt:lpstr>
      <vt:lpstr>Části květu</vt:lpstr>
      <vt:lpstr>Rozmnožovací orgány</vt:lpstr>
      <vt:lpstr>Snímek 5</vt:lpstr>
      <vt:lpstr>KVĚTENSTVÍ = soubor (skupina) květů na stonku</vt:lpstr>
      <vt:lpstr>Vyber správná tvrzení:</vt:lpstr>
      <vt:lpstr>Řešení: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</dc:title>
  <dc:creator>Luděk Havel</dc:creator>
  <cp:lastModifiedBy>Luděk Havel</cp:lastModifiedBy>
  <cp:revision>12</cp:revision>
  <dcterms:created xsi:type="dcterms:W3CDTF">2013-06-30T17:21:37Z</dcterms:created>
  <dcterms:modified xsi:type="dcterms:W3CDTF">2013-07-01T13:33:33Z</dcterms:modified>
</cp:coreProperties>
</file>