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vertBarState="minimized" horzBarState="maximized">
    <p:restoredLeft sz="15620"/>
    <p:restoredTop sz="94660"/>
  </p:normalViewPr>
  <p:slideViewPr>
    <p:cSldViewPr>
      <p:cViewPr>
        <p:scale>
          <a:sx n="81" d="100"/>
          <a:sy n="81" d="100"/>
        </p:scale>
        <p:origin x="-1542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85537-6387-48AA-9424-DEA4F57EEA55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978F-51FA-4495-AE65-EEA6A19F7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85537-6387-48AA-9424-DEA4F57EEA55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978F-51FA-4495-AE65-EEA6A19F7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85537-6387-48AA-9424-DEA4F57EEA55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978F-51FA-4495-AE65-EEA6A19F7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85537-6387-48AA-9424-DEA4F57EEA55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978F-51FA-4495-AE65-EEA6A19F7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85537-6387-48AA-9424-DEA4F57EEA55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978F-51FA-4495-AE65-EEA6A19F7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85537-6387-48AA-9424-DEA4F57EEA55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978F-51FA-4495-AE65-EEA6A19F7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85537-6387-48AA-9424-DEA4F57EEA55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978F-51FA-4495-AE65-EEA6A19F7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85537-6387-48AA-9424-DEA4F57EEA55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978F-51FA-4495-AE65-EEA6A19F7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85537-6387-48AA-9424-DEA4F57EEA55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978F-51FA-4495-AE65-EEA6A19F7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85537-6387-48AA-9424-DEA4F57EEA55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978F-51FA-4495-AE65-EEA6A19F7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85537-6387-48AA-9424-DEA4F57EEA55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978F-51FA-4495-AE65-EEA6A19F7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985537-6387-48AA-9424-DEA4F57EEA55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B0978F-51FA-4495-AE65-EEA6A19F7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584176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Podzim čaruje …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1400" dirty="0" smtClean="0"/>
              <a:t>VY_32_INOVACE_02_03</a:t>
            </a:r>
            <a:br>
              <a:rPr lang="cs-CZ" sz="1400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86200"/>
            <a:ext cx="7632848" cy="1752600"/>
          </a:xfrm>
        </p:spPr>
        <p:txBody>
          <a:bodyPr>
            <a:normAutofit/>
          </a:bodyPr>
          <a:lstStyle/>
          <a:p>
            <a:pPr lvl="0" algn="l"/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algn="l"/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algn="l"/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2400" dirty="0"/>
          </a:p>
        </p:txBody>
      </p:sp>
      <p:pic>
        <p:nvPicPr>
          <p:cNvPr id="1026" name="Picture 2" descr="C:\Documents and Settings\Honza\Plocha\Práce Eva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564904"/>
            <a:ext cx="6552728" cy="1656184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539552" y="6093296"/>
            <a:ext cx="86044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Tato práce je šířena pod licencí CC BY-SA 3.0. Odkazy a citace jsou platné k datu vytvoření této práce.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Podzim čaruje…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/>
              <a:t> </a:t>
            </a:r>
            <a:r>
              <a:rPr lang="cs-CZ" dirty="0" smtClean="0"/>
              <a:t>začíná 23. září</a:t>
            </a:r>
          </a:p>
          <a:p>
            <a:r>
              <a:rPr lang="cs-CZ" dirty="0"/>
              <a:t>p</a:t>
            </a:r>
            <a:r>
              <a:rPr lang="cs-CZ" dirty="0" smtClean="0"/>
              <a:t>odzimní měsíce jsou: září, říjen, listopad</a:t>
            </a:r>
          </a:p>
          <a:p>
            <a:r>
              <a:rPr lang="cs-CZ" dirty="0"/>
              <a:t>d</a:t>
            </a:r>
            <a:r>
              <a:rPr lang="cs-CZ" dirty="0" smtClean="0"/>
              <a:t>ny se zkracují, noci prodlužují</a:t>
            </a:r>
          </a:p>
          <a:p>
            <a:r>
              <a:rPr lang="cs-CZ" dirty="0"/>
              <a:t>n</a:t>
            </a:r>
            <a:r>
              <a:rPr lang="cs-CZ" dirty="0" smtClean="0"/>
              <a:t>a poli sklízíme: brambory, řepu, zeleninu …</a:t>
            </a:r>
          </a:p>
          <a:p>
            <a:r>
              <a:rPr lang="cs-CZ" dirty="0" smtClean="0"/>
              <a:t>v sadě češeme ovoce: jablka, hrušky, švestky…</a:t>
            </a:r>
          </a:p>
          <a:p>
            <a:r>
              <a:rPr lang="cs-CZ" dirty="0"/>
              <a:t>z</a:t>
            </a:r>
            <a:r>
              <a:rPr lang="cs-CZ" dirty="0" smtClean="0"/>
              <a:t>ačínají výlovy rybníků</a:t>
            </a:r>
          </a:p>
          <a:p>
            <a:r>
              <a:rPr lang="cs-CZ" dirty="0"/>
              <a:t>m</a:t>
            </a:r>
            <a:r>
              <a:rPr lang="cs-CZ" dirty="0" smtClean="0"/>
              <a:t>yslivci mají hony</a:t>
            </a:r>
          </a:p>
          <a:p>
            <a:r>
              <a:rPr lang="cs-CZ" dirty="0"/>
              <a:t>z</a:t>
            </a:r>
            <a:r>
              <a:rPr lang="cs-CZ" dirty="0" smtClean="0"/>
              <a:t>vířata se připravují na zimu: mění si srst, dělají si zásoby</a:t>
            </a:r>
          </a:p>
          <a:p>
            <a:r>
              <a:rPr lang="cs-CZ" dirty="0" smtClean="0"/>
              <a:t>někteří ptáci odlétají do teplých krajů:čáp, vlaštovka, kukačka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Honza\Local Settings\Temporary Internet Files\Content.IE5\HYT5H1FO\MP9004277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"/>
            <a:ext cx="9348498" cy="685799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TextovéPole 3"/>
          <p:cNvSpPr txBox="1"/>
          <p:nvPr/>
        </p:nvSpPr>
        <p:spPr>
          <a:xfrm>
            <a:off x="827584" y="5733256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Listy stromů mění na podzim </a:t>
            </a:r>
            <a:r>
              <a:rPr lang="cs-CZ" sz="2400" dirty="0" smtClean="0"/>
              <a:t>svou </a:t>
            </a:r>
            <a:r>
              <a:rPr lang="cs-CZ" sz="2400" dirty="0" smtClean="0"/>
              <a:t>barvu.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Stromy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Listnaté stromy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Jehličnaté stromy</a:t>
            </a:r>
            <a:endParaRPr lang="cs-CZ" dirty="0"/>
          </a:p>
        </p:txBody>
      </p:sp>
      <p:pic>
        <p:nvPicPr>
          <p:cNvPr id="3079" name="Picture 7" descr="C:\Documents and Settings\Honza\Local Settings\Temporary Internet Files\Content.IE5\FFTYDNBG\MP900407514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564904"/>
            <a:ext cx="4041775" cy="346822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95536" y="4437112"/>
            <a:ext cx="41044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- listí mění barvu</a:t>
            </a:r>
          </a:p>
          <a:p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- stromy se ukládají k zimnímu spánku</a:t>
            </a:r>
          </a:p>
          <a:p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- sbíráme plody na krmení lesní zvěře:</a:t>
            </a: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  kaštany, bukvice, žaludy 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4797152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- jehličí u smrku, borovice, jedle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  neopadá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-  jehličí u modřínu opadá</a:t>
            </a:r>
            <a:endParaRPr lang="cs-CZ" sz="2000" dirty="0"/>
          </a:p>
        </p:txBody>
      </p:sp>
      <p:pic>
        <p:nvPicPr>
          <p:cNvPr id="10" name="Obrázek 6" descr="C:\Users\miklova\AppData\Local\Microsoft\Windows\Temporary Internet Files\Content.IE5\M3YY0S55\MP900401207[1]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32856"/>
            <a:ext cx="4176464" cy="4464496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ovéPole 10"/>
          <p:cNvSpPr txBox="1"/>
          <p:nvPr/>
        </p:nvSpPr>
        <p:spPr>
          <a:xfrm>
            <a:off x="395536" y="3356992"/>
            <a:ext cx="51125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- listí mění barvu</a:t>
            </a:r>
          </a:p>
          <a:p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- stromy se ukládají k zimnímu spánku</a:t>
            </a:r>
          </a:p>
          <a:p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- sbíráme plody na krmení lesní    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  zvěře: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 kaštany, bukvice, žaludy 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Stromy a keře listnaté</a:t>
            </a:r>
            <a:endParaRPr lang="cs-CZ" dirty="0"/>
          </a:p>
        </p:txBody>
      </p:sp>
      <p:pic>
        <p:nvPicPr>
          <p:cNvPr id="4104" name="Picture 8" descr="C:\Documents and Settings\Honza\Local Settings\Temporary Internet Files\Content.IE5\9PLCTFC2\MC9000531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040" y="950913"/>
            <a:ext cx="1125623" cy="108012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23528" y="2133701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Buk</a:t>
            </a:r>
            <a:endParaRPr lang="cs-CZ" dirty="0"/>
          </a:p>
        </p:txBody>
      </p:sp>
      <p:pic>
        <p:nvPicPr>
          <p:cNvPr id="4110" name="Picture 14" descr="C:\Documents and Settings\Honza\Local Settings\Temporary Internet Files\Content.IE5\HYT5H1FO\MC9001228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81334" y="1772816"/>
            <a:ext cx="1082408" cy="1080120"/>
          </a:xfrm>
          <a:prstGeom prst="rect">
            <a:avLst/>
          </a:prstGeom>
          <a:noFill/>
        </p:spPr>
      </p:pic>
      <p:sp>
        <p:nvSpPr>
          <p:cNvPr id="4119" name="AutoShape 23" descr="data:image/jpg;base64,/9j/4AAQSkZJRgABAQAAAQABAAD/2wCEAAkGBhQQEBUUEhQWFRQWFRkYFxYYFBcXGBUVGBUYGBoUFRUeHCYeGBkjGhcaHy8gIycqLCwsGR4xNTAqNSYrLCkBCQoKDgwOGg8PGikfHyQsKSwtKSwvLCwsLCosKSwpLCwsLCksLCwsLCwpKSwpLCkpLCwsLCwsLCksKSwsLCwsKf/AABEIAMIBAwMBIgACEQEDEQH/xAAcAAABBQEBAQAAAAAAAAAAAAAFAAIDBAYBBwj/xAA+EAACAQMDAgQFAAkDAwMFAAABAhEAAyEEEjEFQQYiUWETMnGBkRQjQqGxwdHh8AdSYjNy8RZDghUkosLS/8QAGgEAAgMBAQAAAAAAAAAAAAAAAQIAAwQFBv/EADERAAICAQMDAQYFBAMAAAAAAAABAhEDEiExBEFRIhNhcZHB8AUygaGxI1Lh8RVC0f/aAAwDAQACEQMRAD8A2lq3VlEpW7dTotd2UjlHFSpQtILToqlshyKUU6uUAjaVOppFEhyuGnU1jFEg2lFdDTxSokG1w041yiQZNKs71Rn0974ksVZw0TtBHG2eDycHj5sYh2q8TAhdhCnd5g20naOQIODWB9dGCftFTT45v795Z7JuqDxoT1LrQtgbIJJIzMSJEYM8iKEL1IlgZLIIJGchp8jdjuJIjtOcCq3W753OQCBwFgLDD1nIIIn7Htxhz/iE54vQtLuvv+C2OJJ77hnR9c3EByuYAIkQST5W7CMCeD9cUy71srkFTDQwEk8qPKAskwScfwrL6XVuwO5htIJyhgAOOSQZbaxKgT+Jp3SdWUAbyjaxxuUEgBiCczA5ge/aq8XWdRJxg+fPNBeOPJvw1cNYS111nPwTJUsAALkNwIQuTPP7vqa3VtpAMEex5H1rudP1SzNpLijNPHpFFNIp5FcrbZWMIpsVJFNIo2QYRTSKkIppFMQiK1E6VYIpjLTEKbpVW5bog61BcSiQGm1XaslKVSiWa9FqVVpKtSAVzmxxsV2K7SilCNilXaVQg2KVdiuVCEGqvbEZj2B+5jge9Yu71w3VhnWZwDIAmTJPdYgZ/nRfxgGVQ4AKjnHEHk9gM8xWWs6jcWUwFCwrBNphjJM9oz3IMAZrl9TmbyOL2S/cvhHazS9K64ybbd0ABRtJmSp5APriPyK0YM15XrOtm2zLbIZiVV4Ywxzgjlu5jsZr07QLFq3z8i/NO75RyCSZ+pmtPSZnO127WJkjRNVfWan4azBPYAesGJPYY5qy2Kymsu3WYguCg3QWBhgIjjBJPJxAnGStWdVmljh6FbBCFvcrdZm+262SuCFM+XecgT6NOZESvPFA9OXyltSX3ZBAcSo8yxyQIUg5AmJqbWX4RgCFeMEEsGmCYMSMmJJ78UG6hqc7hcbjJE4iIxkqRPEkYn2HmfavVct2+fuuTW4+A3q9Q1oblhmW4CARBhQOBAEAiJ9vbF/V6qUVrxAug7ygIcAE4UzP/H1UxHsMzZRL1pSXAI+aJLEmfKSTABMmc4ie9UVuux+cgiBk7oTICyDiAD2/FGcXpab72C9wq+u3XSYiAY4yIBgnb7GPvx2qaTrChSoneDCxJHzEyNsg9iSIBDd4oYdcU+aGUiSckEg4kjg9s+vFENMqBzcW4bUPLKJOYnakDy5ETMwO5ApsdY472r8bk5JrPVmVgVVP1ed2yCuNu4BSCHaZiO81Z6d4me55bl3cRjbOGIWOSw9ST3M9+zLLI8/CtsbkiQpgMBMOWywM4ndzHM4p6nwteusBZtQyr54YiWViJljBJkcE4GI4rdhi3jSg+b28iOrPRug603bUneYJ87ps+JOdyCZ25gfSiMUP8N6Z7ektLcneF80zMyfWiRFeiw2oJPwY5cjIrhFPimxVwowiuEU+KaRTJkIyKaVqQiuEUxCBlqF1q2y1E60yYCkUpVOVpUbAaoCnRTgKUVyrLxsUop0UooEGRSinRXIo2QbVfV6pbS7m4kD159qtRWe8WSFBAJChpgYEj5j3wJ49arzTlCDlFWxoxt0wH1zVi+7Fmb4fCqJ28z+TA/JzWZ6t8NxKEoynKnAK/SBmQOTmRMU29m6BmSWIQCARB4J+3r24qC+hZNxEEbEBZmHzXFSMYEGDJ/EkV53GsmTLqduzS6SpFfpWt+HqkuxuhuDvEEftSmZ5jBwRIM16L0vxWb03SNtstsVZ3GQV3OxA98Dv5uIk4NgFtMwVt7+dvOhtL5zAAksvYCTIj3FWdM4YhnQqMsUX53OIYqM8xye3vnoT6mXT+kTQpbnqN3VEcjb7t29O/NYPXdTZdTdI3LkYIC7YJycZUx2zPHabmj62bk2753ArIgHyssD4YiDJ5nkfmher6SXgtcg7SMCWJIEmS3EZ5HfHFY+t6yOVRq1z8f2HhDSc1mqcEsDvPLCJk7Ruj/b3GAJz9svrL1244IO0ebBYcbVM9oxABPoPSSdOoFobVIEhpk+ZDAGR27CKFrpWdvMQN0TOCJOYBAzxOI9Kx45PeUt/eyxor6Nl2ElyrHIUSpJEYkHbGDA5+lTHRoQXBaTOf/kACXEgg+YYnMTSs6NXLKSoBJABJAMxDKYxBzkdh64c+nvSbYDuuSjfLng7iYkDIJ5x71etMu9ClTS6pkvDYAxQE21MMEmTInB4MNzMRXbu++Gcsu8EFlyC0gy8wFJkHkzn8kbPSG094qSrG4hAZsLIXIC4JXJA5mOPSHQdFcl2INtZO4eZVAk8RzByO0AnIBi5Z4ad3a+0K4s5puqotsKslm+djC7Tz5Y5HGSTMdq1fhrpJ1FpnW+1stIIt4dW80q+TIkgjMx6VktPpmQqL1svbUjPyrtJ4JiRzPNei+E9WCpVLKW0ksNlxXiez5JnkZjiIFa+gwRc9b38clWWTqgzpdP8NFXczwPmYyze5NSU8iuRXoUZhhFcinE5ilFRNMFDIppFPNcIprAMIrhFPIrhFNYCMimMtSkU0imTIVylKpCtKmsBp9tKKdFKK5NmgZFKKdSioQbFcin1yKNkGRQLxNrFRAJncdh8x8qxJMDk5GPeinUNcLQmJ9gcx6gd6x/XL1u4SRba47AsPMQN20gFQDPC59I71Rlntpi9/oPFdzJa+xtEoVEBgTJOGQgoMksCCJaREjjIoZ1HUE22U3DsO1oiVaI2k4wYETMmM+5fWw6lbajCjDSWLASzfXvz9Iihej6U1xg7qAkx3EkGfL2PpJge+DXL9soccF+myppesC483ZMBoC480SAR2B5weV96u9Pe42pQG6CrFwGPAYg5AjOQI9vvUev6cfio8KQSFKgqpZI5A9hiQOBVvQdPs6i4shiAQSSwk9yzGM+XjjmTVWbNjnBuXNfEMY0wrff9YFLTtMgthXEwSwAkjngSOc1Hq9er90lMiOVck4mfl759aodQ1G4syT820AEmWg4GTPJMz/HPAysjK5Cspw5EMsMcCYMEyM/0rlqKpNlll39KUKC6swEFl2yCCqKBMQYZQOO8Tmu69yUVlRAVWI3KIUCQqg8xxtBPGD696Frbdq2V+LuAZiECyQM/LyIkyTxx6VQ6tqgtwhTjkoSCCSZ80GBkTj+9PCLlKqYexHY0xvFvLOwxcBlZAORuB+Y+ntVxr3wybikCyygsGCyJAIg5aJIOJn9wr2OslxdW6xVTt4nz7QFYGZMlVAJP8hUV3TX7h3GyCuNiooHkjAIIMQOZEDJxVzhcqlsv8ALuo14LMzEtICND5C4JPGfmHeM1Xt9VKAJbKwAAAeCPQz/A+3aoRaAJU7vIS0Eqdo5OREnvjnFVrNwi4DtxPcQuSPNt2x22mcVZHGqrsK2Ti3+l3QriCxCo26PMcT8pkEn0kYjiCZ8Lag2NTbS/buWrklR2tsGUyWBIzOd0kQOO9XPDvUFtMto21JLs7GV27l+X4eDEe3oPUyd6vqFvBFZVLThSN0kxIAgxj07fu6WLLiwxSi7e1KuSpxcuTQVW12q+Gs9+3p9/7UMtLdQ77nlCg5Z1nk+nbihvXNerMybpmdpn2wPX1+k/atXVdc8eFtKpPau5XDFcvcS2usAXp5JlYWYJgGPoD37QfWAy5rSHZhdgAHKgQfbMyQI7YwPplbuolSIPscY58wB4UQTj7etc6e7k5TG6e3vnIzyeOfN3rjxz5dGm+5o0qwuOsOHFxSSAwDZA8sjAxmZrcowYAgyCAQfUHINYn9MRewIAg85Mz9OTMe30nRdB62l22q7v1gEEGJ5PAAGPeK634dngvRx9WUZoPkKEVyKkIpsV3LMhGRTSKkiuRRsBHFKnxSprAaOlFOiuRXKNA2KUU6KUVCDIpEUmcCJ78fxrP9a8StYcoFEnCnvMSDnBB9u4NJPJGC1SGUW2XOpaKXW4SAq/NPpwB++ftWe67b227mbYIUbDOYOYBHmyNxk+kz2qp1DxMzgWrpmVhh8oLYyWGOe0jj3MZXUXSrNJHHBZsiTBXPbgZzPEVzZdZjmmoouUGuSVXNxoAUNA3uRIkgYmInn98VwaQKJS4YaZEx3MlcAgFhERwRxGZdDqgihPKJJBIznmCSOcjI9BTr6MflURJIJXbMHJB9R749DXLk+xdQGGsCiWhgZkKp2gkwMmfrH0NQ9P/V3cISvzQSPlBMEEiDPy4nvx2r6hSs4KkT5o7kTiMRnjt/HtzqLhpU7ztJPaIiCBPb0/dVzi+3cUM9XcWiVCeRiT8pXzKYKgmTAA7H24ig1y4R5ww7gdtvJ8o/ZHp/c09+vrd2/EDM0QYzCjG0jtwDIwJj3rmqtWjeVUY7IEljwMEqD7RHvFVKEo/m94WT29ZssOCR5ljZ3BYDzAjIx9s+1Dr+/cHAO4giPWAOPoI96ltaffcKgSZ8vc8ztjJM+n96NXfD2zcDLkmBc2koh3fKDGDIkkkY7Zq6Mlj9XkPIB6do3uXFRgyzP7J9MyfSM1p9ZqvKXTcEU7SRO0kTIMDacxxHPfmlotRDi1Adk3yABtHygN8xlt0DB9PeHa/qKufhRO4EscNLEzjmOSfLH7XNUZJOeRbf6GqkVdFda6N2+FU4EnkQYURt9/XP3offAZ5iDnGee0wIn6QPtRi66AFkK7027YjzLyCDGWjEYiI96HarYYG7awWCPmlpwvpxyZ5HvWjHHVshGO6TqmD28qQDMExnPLHP8Agopf6kykNJA/YMkQJk8d4HrwDVK0F272ClNwJOfmAI2mc9wT9Rn0u9Ut2rwUNDlAAMkBcQJAJBg5M/SjFxbp89hkti71LxOt+0u24JghpIUAzAzIAxznuPWhNnqIPmtgQjbd7XNyhskqU4IJIHMeXHtf/Q5slFs2ZJTaFtqGbmSXUdoB9c9oqa54bXTrtO0/EAk7BCnmEYHkHABJmczWmW9yu+N+/wBfmV1WwJ/QrF3Np7jES10tcS3B4lLXykbiDGeBnJoe1y6pkZEx6c4GZIyP7cTRPTdFm7tZoxzG2WH7A9CB25IPGKO9A8J2ma5LswGFMiJg5g5JWQOwkVfHFLK1aQkpUZnRX95kk7jMKIYDu2D9uYmPxf0ha3c3KYg5AbzR/u9NnqePpRjqfg429zWxvJ4x5uZMqCAfXHpx6v0ehd7fltlZciQIIBEXFyeJJj6+oNXw6ZRdNCudo0PStf8AHthoj6ZB9wfTg/erRFRdN6eLFsIvb2H49/rVkiutG63MrIiK5FSbaW2nsUiilUm2lRslB+K7FOilFcuy8ZFQa2/8O2zRMD0J+5jMetWopRUIebdY1xt3TvbaHbjMNnJmJIBkHice1VOr9R+JcDCA4xg7wRujbMEwJMQe1azxp0Y6i3ugAoDncQ0ERiPTJ78e5rz+x0WdN8cEoC+1RMlgJniD6ieI9M1y8+F7q9uf8GmErKdzVKr/ABGO0qCSB5jO0FeeJMDIB83eodQw1TBojA3eYGDMFoJn1hY+wqa/pvi3VAKS49oG0ZgyY457z2BqOwux4gH7qDEjb3n9mYn09TWaTSj6VVDLncu3bYFsqqAqDBP+4ieCNvv3gce9U7vUiYffErBBYEiMMCARMxP3GKfb1Vx2VIzwSD/E/n8mhWr0NxnKkEAFvLjBUCYHYcfilx4XLsRy8HNcjXHW2dttdzE75CqIgGFBMYPqfX2rdQ6JdtkqUa5c2hyEi4BbzB3oTiDxiJHrRvofTbe4HUI15mtN8C0NwgqzRvKsJRiG8ueB6xWg8AItrU3mBCi1aI2MDbLsTIwxlQFBHA+8GOlj6dJJMRyMLoPDF9byh1KGWE5IUqM7o5Hb7N6TU2u0n6zyLBiY5+4wMfX+52GrvhdQ+SN/dckGTIBEbzMExjHcwKB9Y0oCkghyWwQTPJkxtiOOP/PLyZryUvgWVsP8Ja7ZOnChizlhcIEeYKnJ4iPTufWiuq6yoBVslNwaY287gBIkmDM4xOe9YW5ujcJAYRIxukk//ISv7varFtQtpXWRe3GcyMFSGAJJ3TuBxEYppYVk3b3CpUavTFrhLWmlW8rHcMEAmM88gFfUyaj0rJBFsj4hPmLgEASN2wfWI57xFZK4l61dYXNyMYY7hAk5BYcTNG11yNY2K+5nSWJ2pAXaTuJB3ZjgzHIqqXTyg990/vcZMvafrKMpV0AUTsZSdpYmDIbAOfQeneq/ULis4BBQghW4gASPlCiD3n61nru5QBJIP4xiQT29/erVjWloWcAn2yYk49YGfaroYlH1L5CuVhA3VLSFIBiB82RE84nvAFFtLdg/DUFtq4RoiCI28bhDD8Rnmc+2rnsCRETBzxBxJ+lEE051DBrbBdsTuaCM4UgHHczxnsaryb7yCmHbd74FyBLggNIUDJwyxE4xA+0VsOn/AA9RbUsFYqMSAYmYaO015xpnZBDhFYwABwZDEfLnvxP8K0vT9UPgqyOC24ym4bjnkT6gT+eK39Fmepp1RVljaIup9NdH2kKyhgQqhhmZDKJwRj8mTk0T8K9LuW3ZnUohUFVFyVyTiO+M/wBZxodRe22S5Iws7gsgf8oziq2h6wjqd3l2hdxPcnHl7tJGCJn810k8eKdSfv3M7cpLYvRSihGt8SKhXaN08gE7u+IA5x61b6R1QahCwEEGCMyMA5kCOY+xq3H1WPJLTB3/AB8+BXBxVstlaaVqWK5FarKyLbXIqWK4RRshHFKnxSo2QOxXYrsUorml9HIpRTopRUshWu6fcfNlY49Z9faqWs6Lbbb+rWFUqoAiATJgcdh9MxzRWKazgEAkSeBOT3wO9Rtdw7mE8S+FWYpctW9xJAjZlTP7QwNnOe3vVLpPhW42p5Npk8zOFVofbG2T3II7yAK9H+IJAkSZgSMxzHrFd21S8MHLUHU+DFar/Tq2I+E7IYg4kMd+6SPWMdhwfWgPjLoQOo3l22xNxV3QFEhVmAANgE5P762PiXUsrD4bSwAlQw3KSfK2zvx9o7ZnJ9d6ub4IB2gqvlyWEKCJMnMT+T61Tm6iGNONfqPFPko3PEfw96A7VMCQwVoAOxQedokYWI2nGTUfiPxDaTTW9NZDO25YZwikeYbkBgGO0sN0ntQSzfiSZ3BguF3FR3iCCPtx6juT6ZqUukwhwQ7EgScknzZiI5JnHYYrCuqnC+/32HUbZZ/+osilroG45hSpIyxncRmJkT7d6A667vuNJCgyRtBGZWQRIBk447/gj1DVAAABQ57xPlzOcj1P4oGNQVBQtOVgTgy2Zho/d+M1ixwuTl9/oWMqvp24JBKqAo5jJO2ODkx7zXNLqm07JeX5kcENCgbvmB2GZwYn61zUawbpnIUTvPlJU9iSTBP5q1pekm7pLl5Xt4eDbM7iqhcoc92zIAPvxXQxpt77dxWUfEHVH1L/ABLhBLSZEwTnEH04+9ULLgxxxz9uPY4ruosXBbJdkI3gwGkywJOBx96fb0MW1aTnPB9fwcCcVY5end3uF8CuXsifNHHMR6fSanbUJJ2rtE4UndAz5QxzGapNaAXuGJ9cRE595imD0Bmito7FfJfuXChkRkdoIyJjuJg5HY1a0eoYcCVIG4yVEe59iR+Ku+H/AA8+rMb1UbQpOGYwBACyJ4Hf81HfstorxRbilhBW4OOxzzKxyp/tSTxPTqol7hC5Z23QLt1CAP8AqB5Q+UsBuE5H+0STmOZrQdAa1btbTcX4pO5ApVvLtEkkAz6wSDgn2GHSGRtxIO4bV2jYSBwXJ8oiYUfyq70/WKn7awSJ/Vw2P2UcYDGDB9vpBjP2MdUEiVq5NmuvuBm2XZ3KoguIAVgoUWwsZGPvz2qjrGa0WcIGUlRt9wDhBkcSOT7RxQ0a03CYUowON5WDAACtuEt5QMjPfNX7vUQz7ARBdU3QMsxE8ZjtkjisjvJL+o7H2itg74UvLfuBrZCBQd1uAQASPKcSrTme/Oc1sNtZTwX0NUe5ch9wO0h0wGkncjEY5aQCRDDNa/bXoOkhox7/ABMeR3IjiuRUkVyK12V0RxXCKkiuRTWQjiuVJtpVLAHIpRTqVc410NilFPilFSyUQ3yQpKgEgYBMT7T2rzHqviRjeL3GgjygI2RgkmIMDGfUxGa3/Xusfo6jy7t3MkAAYEknHfv715R4n0TC4WwQ7oUKKZYMg2SDEFgRxIP1ArJ1FvjsNHYnu+JLisGViW3Da5XcVUqQCF9t5E459q2XhfxNbFhEe4GIMM7v5vNJBYEkg5AIO3vAOC3lDaoR8sESC44wSuE9D247fStD0jqpsW7ioUZrm1i5LLCyTCiZUeecRBOCSRVPTZdCftGFqzQ+LNbs1C3VbdaYAo2DbJA821l5IEk54Xv2zXWdWgYuNrIzEBfM0A5yeQYySPbvNVL3VrzAW3X9XvRlVRK7obhf93PlGPbsRei6izXILraIJYnzAFpAICjHvGO3OIqzyU708chjsEcKAwtxgbbhQmMmCSQMSREHMHIM0M1NxbN0MNxViQxxBB+badxz6jnvPFK71oi5yCsqcjkY55/ieabrL3xbiF5+EWBMbdwnykkjiWzM7e3as0YO9+BxydTNpjti4NoyRLKoJBCHPw+3m5x70I1l7dcYgqqmMDI4Hyjn6Yz96tdQ04tqCjrkRtHJ83DNwSAfQcQMUJvXYMxntMRHuIj+la4VJqgF9erxb2kAsoIBIB8jHzAT96J2et27SlVIVOTE7TcUdgCRJgfafWsncMk9jOYxH8opqsV4/wDP1oywRl3IEOqawXG8vAxMkhj/ALgCPKPbvU6MNol9zABeeAJgARxHr60MddoE+kn79x9qvBwEhT5d3zf/ALETk5imlHSlFBZA9wzjH3qIGDn0x7VITJnvSTSFwxBWFG4ywBiQIUH5jngVZFdhQh0574QtaYgZnZyJGSYEgRiR2x7V27ZdLchF2kyGH7SyQVmNxEmM+wzirPT79gWjvsWmZCGSR8w2wVfbBYftZPIiDJrr9V0rMGFhEbvtWAG53IkkRiNpHf71fUaqxTmi6Ne+KzAZtHe/w7qKyxkMoPMMAJAOcckVZ1vXVu5BuK0Q3mAZjBBdmBMnIEQPqcmn2vFTBilgNbt3DtuXCxN17e4GNwBKHaI5Y/8ALFWfE3TNMibtNcDK7blRVIhDhS5InceIz+0TyJWcY6aTAudyO9rB+jqUa6SCks7pCrDoyjG9RLjEkd81U1PU2LktlxkMTAGQcD0/f60L/RyfUZg4nntHrV1ulup2mCA2GEFjMDj1iDBOBSaFJJ1wTg9M8FeJb2rdVJhFTgW1jB4ZjBGIjb9628V414QuPb1iC1Z+MyzMMUJGVl5mI5j1FezqMCRBjjmPaa34LUabsolyM21wipNtcitFikZFNipSK4RRsUj20qftpUbJQbilFOilFc6zWNig3ivWfD052yWJACq0Fie3qZ4o3FA/FOhZrYuIYe2ZEWw7NjCieBNCVtUQwfiHqt+/Ztm6dqOJ2OCJAg4MDcBzu7bqyfVNelxcksQBHzRhYjHO3icYitF1vpdwPdt7ibyW2ukCTkElinAnbE9vQkxWcPR77Ffi2yAqC5LLCneSQ6mI2kADEnE8CK52TC3K3YyYMsaxgRbAlgxC4+X/AGx37Qc/s+8iB9TctXG3LM5hZGQPm4k4PqcyfWtZq7a20QuoK3ZGLJLFyAAfiDaSNrAxJyRAJEgJ1Dpe26VTlVBPlCFwG3GDB8xBKx9BxitDglHTQL3JH1O4bthUkY3pADMo4EwfYxx7xVMXBYKlgjS0yAS2QDgkEQMDLcn0zRvqz7rFt2CyqqNq7gRGOScMIAiMdsRAXU9GuXwSgG0Y+YbeB8hOWEVhmljlpb2GuyhrFClWXIYe/t/DifUGuWuoME+bGJAMZBAHuB/arFzpIt2ougq204jO6fmBOCAMRQtDtbnHeOY7x7xTx0yVck4HanVBlYeYiZE947kDkwaZp3tbN1xWb512g7I8oKvMGfMY2wOBn0hu3c4zzHPfv2iq/PeP871qx1Eg11IP+cV1LZYhRyTA4GSYpt9BAIOe+Qa4jR/n7/xVi33QwQ8QdRF68zqoUELCrEAi2qkCO0g0PB7GtZ/px4THUdU6OYVLLvHcsRsSPSC26f8AiKq+KPCjdPu/DuAnCwwUgEkSYPHM8TxNO06sDfYD2rmCJ/pU1qAw3ZU8xt3D3Egif78VWUSYqydIwIB7jy5EEexqtLcBZbSRbN0Tt+JtA5IwSJxBwP7VHb0RKC4w8m+IMiRyQpiMSPzMVd/9Oak2y/wW2Axuxn12CZaIyVmO9d6VpvMCRtiGll3DmcofmUgj1/FWJU6aBdI2/h3wHY1u9muXFnYVVtguqFWDtiQ9sgwHEDyZXvU9z/TedQyWL1sKoIJBDXFME7dmNpPHPAJkcUGXxFc09sEWlySy3basm3IVlMHHeJwMRg1b8Naj4+rV7V65bvtcEKZbcIm4ruT9DkHvPIq7bwVsLdP/ANOrqXj8dVu2/lxgkdmPmkHOSJODg/tD+reEvgWH3ojFDAUHMuFIEg7nIUkLiZIJBFevBcZ5/H7qFdc6Kbw3W9guiNpcFlgbsFQRzMGZEdqfShbPLfA3Sm/St7O1q8u2Fe1cdXDJIBafKMTJPBkRFevgU7SI4RQ5BeBuIEAn2HapCtNHYR7kO2ubalK1wrVlgoi21zbUpWubaNgI9tKpNtKpZKCtKnRSisRto5XIp0UqhKILukRp3KDuXa0gGVz5T6jJx71mfFngUa5lYXPhwRPlmR6zyT7SBk+862K5QBpMv1rwKmrf9a7FAE2rA3KVgE7oMgqIgzknjuL6t4Sc6q5dLFrSWYVdzAA4IB9FBBY7TPt2O8iq+psluAMep59V4xPE/Wo1ZKPFNbp2dBaa2jXkESN5DAtuDnbJdixkn3xIrJ6u5c0r7C5KrghZHDeZc43AjMSMxPNeude6Brrl1XsW7dli21tlwAbAQQxIHlgAZzn7V5f1zwpqLF1luIZlzyfMFyzg90gSPUYycVmnjT5Vg4Fd6j8cFbgPKncABAaJcseFz7jj2oNr9Rb3ggeaGDAE7d22AynBiSTHt6Yp9vqrWN3w5MiN0sDtDqQRnymFA7xPrQxdYzMdzDODIx9Y4EmOPSkx4owjSCRnPek47kRJP+RT0t9hEz6jgYn6U1gZjgT/AIT70e4Sveecfv8AaubamHJpaXTG68DAJyYwB7+gq+PgZM3HTfF+m6dZsfoVonVQfj3bhYqGOIW2CBcEExkQOZJJATr3X9Xq7vxdS2ZDAbFVcYELHtGZo9/6CSzpf0o6jIKfDX4PlLxugu52sF2mYBGI70LTS3rocbgzkncoKk+UHhTndxBU8E+9XvihLM8qEN/hq/seFUAQWAjMTiGKnywc5zMGpL2gIXdGNxSSIyCZxzMEH70ZudAu6dAbijZGVEBijCcmcEQ2MEQZ5AqqMd9wDemeItTorTG0UADAMQwJzmAIlV7HaQSY9KEWSZ34YnO0iSSeSZHmHmOJnjmrev6IRbVy4KFmVp8rD4ZK/KzAyQu4L/yA7iqdzTsiKbiOA4JUxtBhiCVnkcen9Tk1EN34Tupa0zl0BF0qbVwA/ES7uKhIEnYrie4IZTBmAA0t839Wuwf/AHDOSpW4oDuCT5jO0yoKjYRPbmSI0OpYSF4WDuGGgH5Sy52yT69jGMa7QdNGu1D3EsPtXbtCsbjLuIkncBI244IBU+02qWpCM9k6eH+EnxPm2ifNu7f7oE/Wp4qh4e6W2m062muG5t+UsqqQvZCFwY4miVNYKI4pRT6UUbBpIttc21IRXIo2CiOK5tqSK4RRsFEcUqdSo2CjBnT9UUbVJIjtfHP3IMVaHVepWx/0rjEEd0acZxJ5/lQFfEWogRdj7A9+4qU+JNVELcH12g/jOK8cuo/El2g/n/6dG8Xlh+74r128/qHVRx+pJnHPBNLU/wCoN9SP1BA7zbfn0meaDWfFGqA+ZSf+z+9TDxdqQR8kd5Bk/T7Vaus65c44v4MH9P8Au/Y0Fv8A1Msi0WuKyuB8uCD9G7ZqbSf6laW5E71nB8sgYnkHNZ274uutM27ZH/LP7oqJeuow8+lsk/8Aan9KtX4h1KXqxfKSJ6P7jbt410g/90cx8rc/irFnxLpnEi6v04P4rA29bpjh9IizztMfwIp5TQH/ANp1/wC13/8A6pv+UmvzYpfs/qTSvKPQtP1mzcnbcQwATmInGZrJ+MLE3TfDPFpZ8hLALEtvUH5WEg8dvqM8+m0cxGoX3DA8dpgmqvUOmWTaY2L10scEMoMr3AgCCBn606/E06ThJfFf7I4eGvmef+Ltal3UFlgKSAoBDBE2qQg7SGLZBP8AXOyJzRjUhB5GEsrmTkSOwb/OKGvp8+gOft2/iK2RyXyUEuj07XWC2lkkqvEDzHaNx4USeSea7f0rozK4G5eSCGH2IkEe4ov4V6F8a6pNz4aqfmYEqSIYLjvMfj2qTxl0W7bu/EN03lblwHAUyQEO4A8cD0+lKssHPR3DW1mZufzr1T/Rzwjp9bp7737ZYrdCqZIEG2D25iZE8T715Q4ii3ROr3dOGKXrtqPOoS4ygsJWSAcnEZ7VtXpGSR9EeK+ij9B+Hb2pbVgSCSF2ieSMgAw0DJ2x3keOa7pbpcZVubSryu0lgoFtPNG1SCJiSB8hnia3lvxjrl0yqVU3mtCA1py7wuWgcsfxWDfVam1c2rY2blZdptt5925XYhpl4MY7ASDApF1EH3I40WrF+4622Vra2UdXYiyrst087tyglgTntBmSONl1zrOju2grbr7ESqBTabfyrSJdD5jhAZj6ivOul68WCdyuFYQ1uDBg+Vtxxj/lIn0o3o/F+mS6QHcKwYfrNOtz4IIOxrZF0liJHEHHerFNNci0ANP1bbfa3qrS7DcLPaAjadoQLMb1gopbaZP3yTG027KC25trIdwzSFuE7X2v5beEeZ94oV4u6SFINo/FVebx3B3DQEDIRC7QOe5Jz2Fvwtav3Ah+MFFo+RHe6iwCDEIOJGYzgH3qa0AFJojba5baA+7aUIkgyQsH5Z83t9Rwfd/AXQbem04KSS4G4sNrErIAdeNwHcevJ5ON1nQ9HdsFk8t64POhcgoYYkggbWG4KY75JzNavwl1DT6XSJba4qsMsu52hjmBuz3oppdyaTW0oqvZ6hbdQyupB/5D+tU9T4m01sw15JiYBn+GKZyS5YdLYSYxQi94o06kj4ikjHIjdMQT9qf0vqg1IulGBUPCmO2xcEexmsJ17wpfu3XuG0WQGMXB8RlGT5ZO47fKO/0oSbr0k01szRN4/thwDhSYBIJM4/ZAmDmJrQ6XqSXAdpyOR3Huf89q8UVbNz4gGSVUjYnyGT5doy4xkgx+6THSrN+2o/SHYWWyGV1IIO3CgMcxjsBnFIpyStk0o9E6j1lSn6twCOZkYmOSI5qLQ9SOoICttG1Z7mYkwcR6T+PbEazqiB8fES2UaCUZg4ABAM7Q3rM8GuaXxali1bK+Zj87KCm3IWDM87TxHemjkvdi6T1A1ysrY8dWmUE7gSOI4/FKrPaw8oXSYYB4wFjM5Agk9wYn81YRY+YqPwMfkziKzKaFpJLmCIbzdvUehnvRAdIU7fOccD6d64LlIagsl0SZK4kSC0fkACa611SPnIj1U8+nOf8AxUFvRDucdwD9PWpxpwTCgn6Gf5UvqCoiUqOWb7YP1Ej+NSqU4P2JnP8AXmpbWjeI+GfTIP8AGrD9O+GJb8AA/wAMfvoNT8DrGU0ZZwMd5GY9galWJxxnsPtVhNMzfKh+v9+KsL0ohSzAgRPI4/H9KVY5sZYykoERIz7xikqR8se8kkVXvdYtqdojPcwPwJqJtaDOSI55P8BVcoyXclIuv0622Sls++0fxIzQ/W+F7FzlVB9VWPtHbmoL/XLdv5mYT/waTQ6/4vTspaOJIXPEDmnjDJ2sVpF3R9HTQyRcZkPm2mO3dcZI/wAFC/G3WA9tLSyJbeZPIAIB+8n8UK6t4uuX8CEUGRA80+pb1+kUCLljk59zW7Bgkp65g4IrnNGvDl4tctIQjLviGtW2wckSVnufpQVwZqz0nXmzdRx+y4P78/urfLdEPYLIU/sAZ7Af0qU4xLCf+TD+YoDZ8X6ZjAu7fdlZQPYmIFEr+t/VrctsrrvUGCCCHYJzODLA/auQ4u0miyyHQdLu2bjfDut8LG1C7yCTJIM4zxzUen8IadLhcBsmQJwreq+lEbOqDqrAgggEeYftCQI5mpQ5jIqNyi/AtWVf/o9tcgsM+pIn71y5olI27oA9AoP3MZ+9WbgJ9fxTAnsaip8jxSrf6lQ9FB4uMMRiP345pL0YDJfd7MMccypBq3Bnj+Fd83rH2p9XYlRK1jQFDKkR7g8/mon6ZIjyT3JDEnPoSQPtxV3d6z+AKazn1o62K0jmnS5bQorEKSDC3CAYEfKR96n/AEy/sKlmhvmh4nyhcYxgCfWqzN7x9BTBe7Sx/IH8aOt+Q7ArQ9KC3tRMlttsqIUCSWy2SYgHA5NWL+p1cn9XvEKJLKG8uAIwIA9TM1bOnQ5KA95Kg/eYpx2g8AfenebagKWndFHUaq8w/wCiVMZI2kqZ7Q3H7X2isedPeV3Qox2kcCYDyRAxjn6VuW1igxJM+5PaqHxNl57vZlRSPQpuz/8AlFKs0VYJ5HPdmctWzESxgkZWDgxkfalV7W9NW7cZySCeYBA4ifmpU/toeSv9SyeDU2mbP5/jSpVkCi83zH/O4q06gqSRJBwfT6V2lV8eBlyaXpv/AEge8c9+PWiNq2CokA59KVKtMeEa+xnfFDlR5SRzwY9a866z1K61oA3bhEjBdiPxNKlTv8pVLhgLRmec/XNWNQYURjt9vSlSqr/sjKuQWx5qLdXaVaAj5xTGOB9P50qVMuQokYcfQfwqvSpUURkyVbsOQwAJAaNwHDZ7jvSpVXIHc3vSNKiWtEVRVLINxCgFv+mckc5zWl7ff+ddpVxZt38/5ZYuBjf5+a69dpUUBjWGPv8AyqNxn7f0pUqJEMuDmmbaVKrSdhyr/Okq/wAaVKg+CD9ThTGMUKAz+a5SrLLkUjtoPicdqvPbAGAPxSpV0eiS1Dx4KpNKlSrr0Kf/2Q=="/>
          <p:cNvSpPr>
            <a:spLocks noChangeAspect="1" noChangeArrowheads="1"/>
          </p:cNvSpPr>
          <p:nvPr/>
        </p:nvSpPr>
        <p:spPr bwMode="auto">
          <a:xfrm>
            <a:off x="63500" y="-896938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21" name="AutoShape 25" descr="data:image/jpg;base64,/9j/4AAQSkZJRgABAQAAAQABAAD/2wCEAAkGBhQQEBUUEhQWFRQWFRkYFxYYFBcXGBUVGBUYGBoUFRUeHCYeGBkjGhcaHy8gIycqLCwsGR4xNTAqNSYrLCkBCQoKDgwOGg8PGikfHyQsKSwtKSwvLCwsLCosKSwpLCwsLCksLCwsLCwpKSwpLCkpLCwsLCwsLCksKSwsLCwsKf/AABEIAMIBAwMBIgACEQEDEQH/xAAcAAABBQEBAQAAAAAAAAAAAAAFAAIDBAYBBwj/xAA+EAACAQMDAgQFAAkDAwMFAAABAhEAAyEEEjEFQQYiUWETMnGBkRQjQqGxwdHh8AdSYjNy8RZDghUkosLS/8QAGgEAAgMBAQAAAAAAAAAAAAAAAQIAAwQFBv/EADERAAICAQMDAQYFBAMAAAAAAAABAhEDEiExBEFRIhNhcZHB8AUygaGxI1Lh8RVC0f/aAAwDAQACEQMRAD8A2lq3VlEpW7dTotd2UjlHFSpQtILToqlshyKUU6uUAjaVOppFEhyuGnU1jFEg2lFdDTxSokG1w041yiQZNKs71Rn0974ksVZw0TtBHG2eDycHj5sYh2q8TAhdhCnd5g20naOQIODWB9dGCftFTT45v795Z7JuqDxoT1LrQtgbIJJIzMSJEYM8iKEL1IlgZLIIJGchp8jdjuJIjtOcCq3W753OQCBwFgLDD1nIIIn7Htxhz/iE54vQtLuvv+C2OJJ77hnR9c3EByuYAIkQST5W7CMCeD9cUy71srkFTDQwEk8qPKAskwScfwrL6XVuwO5htIJyhgAOOSQZbaxKgT+Jp3SdWUAbyjaxxuUEgBiCczA5ge/aq8XWdRJxg+fPNBeOPJvw1cNYS111nPwTJUsAALkNwIQuTPP7vqa3VtpAMEex5H1rudP1SzNpLijNPHpFFNIp5FcrbZWMIpsVJFNIo2QYRTSKkIppFMQiK1E6VYIpjLTEKbpVW5bog61BcSiQGm1XaslKVSiWa9FqVVpKtSAVzmxxsV2K7SilCNilXaVQg2KVdiuVCEGqvbEZj2B+5jge9Yu71w3VhnWZwDIAmTJPdYgZ/nRfxgGVQ4AKjnHEHk9gM8xWWs6jcWUwFCwrBNphjJM9oz3IMAZrl9TmbyOL2S/cvhHazS9K64ybbd0ABRtJmSp5APriPyK0YM15XrOtm2zLbIZiVV4Ywxzgjlu5jsZr07QLFq3z8i/NO75RyCSZ+pmtPSZnO127WJkjRNVfWan4azBPYAesGJPYY5qy2Kymsu3WYguCg3QWBhgIjjBJPJxAnGStWdVmljh6FbBCFvcrdZm+262SuCFM+XecgT6NOZESvPFA9OXyltSX3ZBAcSo8yxyQIUg5AmJqbWX4RgCFeMEEsGmCYMSMmJJ78UG6hqc7hcbjJE4iIxkqRPEkYn2HmfavVct2+fuuTW4+A3q9Q1oblhmW4CARBhQOBAEAiJ9vbF/V6qUVrxAug7ygIcAE4UzP/H1UxHsMzZRL1pSXAI+aJLEmfKSTABMmc4ie9UVuux+cgiBk7oTICyDiAD2/FGcXpab72C9wq+u3XSYiAY4yIBgnb7GPvx2qaTrChSoneDCxJHzEyNsg9iSIBDd4oYdcU+aGUiSckEg4kjg9s+vFENMqBzcW4bUPLKJOYnakDy5ETMwO5ApsdY472r8bk5JrPVmVgVVP1ed2yCuNu4BSCHaZiO81Z6d4me55bl3cRjbOGIWOSw9ST3M9+zLLI8/CtsbkiQpgMBMOWywM4ndzHM4p6nwteusBZtQyr54YiWViJljBJkcE4GI4rdhi3jSg+b28iOrPRug603bUneYJ87ps+JOdyCZ25gfSiMUP8N6Z7ektLcneF80zMyfWiRFeiw2oJPwY5cjIrhFPimxVwowiuEU+KaRTJkIyKaVqQiuEUxCBlqF1q2y1E60yYCkUpVOVpUbAaoCnRTgKUVyrLxsUop0UooEGRSinRXIo2QbVfV6pbS7m4kD159qtRWe8WSFBAJChpgYEj5j3wJ49arzTlCDlFWxoxt0wH1zVi+7Fmb4fCqJ28z+TA/JzWZ6t8NxKEoynKnAK/SBmQOTmRMU29m6BmSWIQCARB4J+3r24qC+hZNxEEbEBZmHzXFSMYEGDJ/EkV53GsmTLqduzS6SpFfpWt+HqkuxuhuDvEEftSmZ5jBwRIM16L0vxWb03SNtstsVZ3GQV3OxA98Dv5uIk4NgFtMwVt7+dvOhtL5zAAksvYCTIj3FWdM4YhnQqMsUX53OIYqM8xye3vnoT6mXT+kTQpbnqN3VEcjb7t29O/NYPXdTZdTdI3LkYIC7YJycZUx2zPHabmj62bk2753ArIgHyssD4YiDJ5nkfmher6SXgtcg7SMCWJIEmS3EZ5HfHFY+t6yOVRq1z8f2HhDSc1mqcEsDvPLCJk7Ruj/b3GAJz9svrL1244IO0ebBYcbVM9oxABPoPSSdOoFobVIEhpk+ZDAGR27CKFrpWdvMQN0TOCJOYBAzxOI9Kx45PeUt/eyxor6Nl2ElyrHIUSpJEYkHbGDA5+lTHRoQXBaTOf/kACXEgg+YYnMTSs6NXLKSoBJABJAMxDKYxBzkdh64c+nvSbYDuuSjfLng7iYkDIJ5x71etMu9ClTS6pkvDYAxQE21MMEmTInB4MNzMRXbu++Gcsu8EFlyC0gy8wFJkHkzn8kbPSG094qSrG4hAZsLIXIC4JXJA5mOPSHQdFcl2INtZO4eZVAk8RzByO0AnIBi5Z4ad3a+0K4s5puqotsKslm+djC7Tz5Y5HGSTMdq1fhrpJ1FpnW+1stIIt4dW80q+TIkgjMx6VktPpmQqL1svbUjPyrtJ4JiRzPNei+E9WCpVLKW0ksNlxXiez5JnkZjiIFa+gwRc9b38clWWTqgzpdP8NFXczwPmYyze5NSU8iuRXoUZhhFcinE5ilFRNMFDIppFPNcIprAMIrhFPIrhFNYCMimMtSkU0imTIVylKpCtKmsBp9tKKdFKK5NmgZFKKdSioQbFcin1yKNkGRQLxNrFRAJncdh8x8qxJMDk5GPeinUNcLQmJ9gcx6gd6x/XL1u4SRba47AsPMQN20gFQDPC59I71Rlntpi9/oPFdzJa+xtEoVEBgTJOGQgoMksCCJaREjjIoZ1HUE22U3DsO1oiVaI2k4wYETMmM+5fWw6lbajCjDSWLASzfXvz9Iihej6U1xg7qAkx3EkGfL2PpJge+DXL9soccF+myppesC483ZMBoC480SAR2B5weV96u9Pe42pQG6CrFwGPAYg5AjOQI9vvUev6cfio8KQSFKgqpZI5A9hiQOBVvQdPs6i4shiAQSSwk9yzGM+XjjmTVWbNjnBuXNfEMY0wrff9YFLTtMgthXEwSwAkjngSOc1Hq9er90lMiOVck4mfl759aodQ1G4syT820AEmWg4GTPJMz/HPAysjK5Cspw5EMsMcCYMEyM/0rlqKpNlll39KUKC6swEFl2yCCqKBMQYZQOO8Tmu69yUVlRAVWI3KIUCQqg8xxtBPGD696Frbdq2V+LuAZiECyQM/LyIkyTxx6VQ6tqgtwhTjkoSCCSZ80GBkTj+9PCLlKqYexHY0xvFvLOwxcBlZAORuB+Y+ntVxr3wybikCyygsGCyJAIg5aJIOJn9wr2OslxdW6xVTt4nz7QFYGZMlVAJP8hUV3TX7h3GyCuNiooHkjAIIMQOZEDJxVzhcqlsv8ALuo14LMzEtICND5C4JPGfmHeM1Xt9VKAJbKwAAAeCPQz/A+3aoRaAJU7vIS0Eqdo5OREnvjnFVrNwi4DtxPcQuSPNt2x22mcVZHGqrsK2Ti3+l3QriCxCo26PMcT8pkEn0kYjiCZ8Lag2NTbS/buWrklR2tsGUyWBIzOd0kQOO9XPDvUFtMto21JLs7GV27l+X4eDEe3oPUyd6vqFvBFZVLThSN0kxIAgxj07fu6WLLiwxSi7e1KuSpxcuTQVW12q+Gs9+3p9/7UMtLdQ77nlCg5Z1nk+nbihvXNerMybpmdpn2wPX1+k/atXVdc8eFtKpPau5XDFcvcS2usAXp5JlYWYJgGPoD37QfWAy5rSHZhdgAHKgQfbMyQI7YwPplbuolSIPscY58wB4UQTj7etc6e7k5TG6e3vnIzyeOfN3rjxz5dGm+5o0qwuOsOHFxSSAwDZA8sjAxmZrcowYAgyCAQfUHINYn9MRewIAg85Mz9OTMe30nRdB62l22q7v1gEEGJ5PAAGPeK634dngvRx9WUZoPkKEVyKkIpsV3LMhGRTSKkiuRRsBHFKnxSprAaOlFOiuRXKNA2KUU6KUVCDIpEUmcCJ78fxrP9a8StYcoFEnCnvMSDnBB9u4NJPJGC1SGUW2XOpaKXW4SAq/NPpwB++ftWe67b227mbYIUbDOYOYBHmyNxk+kz2qp1DxMzgWrpmVhh8oLYyWGOe0jj3MZXUXSrNJHHBZsiTBXPbgZzPEVzZdZjmmoouUGuSVXNxoAUNA3uRIkgYmInn98VwaQKJS4YaZEx3MlcAgFhERwRxGZdDqgihPKJJBIznmCSOcjI9BTr6MflURJIJXbMHJB9R749DXLk+xdQGGsCiWhgZkKp2gkwMmfrH0NQ9P/V3cISvzQSPlBMEEiDPy4nvx2r6hSs4KkT5o7kTiMRnjt/HtzqLhpU7ztJPaIiCBPb0/dVzi+3cUM9XcWiVCeRiT8pXzKYKgmTAA7H24ig1y4R5ww7gdtvJ8o/ZHp/c09+vrd2/EDM0QYzCjG0jtwDIwJj3rmqtWjeVUY7IEljwMEqD7RHvFVKEo/m94WT29ZssOCR5ljZ3BYDzAjIx9s+1Dr+/cHAO4giPWAOPoI96ltaffcKgSZ8vc8ztjJM+n96NXfD2zcDLkmBc2koh3fKDGDIkkkY7Zq6Mlj9XkPIB6do3uXFRgyzP7J9MyfSM1p9ZqvKXTcEU7SRO0kTIMDacxxHPfmlotRDi1Adk3yABtHygN8xlt0DB9PeHa/qKufhRO4EscNLEzjmOSfLH7XNUZJOeRbf6GqkVdFda6N2+FU4EnkQYURt9/XP3offAZ5iDnGee0wIn6QPtRi66AFkK7027YjzLyCDGWjEYiI96HarYYG7awWCPmlpwvpxyZ5HvWjHHVshGO6TqmD28qQDMExnPLHP8Agopf6kykNJA/YMkQJk8d4HrwDVK0F272ClNwJOfmAI2mc9wT9Rn0u9Ut2rwUNDlAAMkBcQJAJBg5M/SjFxbp89hkti71LxOt+0u24JghpIUAzAzIAxznuPWhNnqIPmtgQjbd7XNyhskqU4IJIHMeXHtf/Q5slFs2ZJTaFtqGbmSXUdoB9c9oqa54bXTrtO0/EAk7BCnmEYHkHABJmczWmW9yu+N+/wBfmV1WwJ/QrF3Np7jES10tcS3B4lLXykbiDGeBnJoe1y6pkZEx6c4GZIyP7cTRPTdFm7tZoxzG2WH7A9CB25IPGKO9A8J2ma5LswGFMiJg5g5JWQOwkVfHFLK1aQkpUZnRX95kk7jMKIYDu2D9uYmPxf0ha3c3KYg5AbzR/u9NnqePpRjqfg429zWxvJ4x5uZMqCAfXHpx6v0ehd7fltlZciQIIBEXFyeJJj6+oNXw6ZRdNCudo0PStf8AHthoj6ZB9wfTg/erRFRdN6eLFsIvb2H49/rVkiutG63MrIiK5FSbaW2nsUiilUm2lRslB+K7FOilFcuy8ZFQa2/8O2zRMD0J+5jMetWopRUIebdY1xt3TvbaHbjMNnJmJIBkHice1VOr9R+JcDCA4xg7wRujbMEwJMQe1azxp0Y6i3ugAoDncQ0ERiPTJ78e5rz+x0WdN8cEoC+1RMlgJniD6ieI9M1y8+F7q9uf8GmErKdzVKr/ABGO0qCSB5jO0FeeJMDIB83eodQw1TBojA3eYGDMFoJn1hY+wqa/pvi3VAKS49oG0ZgyY457z2BqOwux4gH7qDEjb3n9mYn09TWaTSj6VVDLncu3bYFsqqAqDBP+4ieCNvv3gce9U7vUiYffErBBYEiMMCARMxP3GKfb1Vx2VIzwSD/E/n8mhWr0NxnKkEAFvLjBUCYHYcfilx4XLsRy8HNcjXHW2dttdzE75CqIgGFBMYPqfX2rdQ6JdtkqUa5c2hyEi4BbzB3oTiDxiJHrRvofTbe4HUI15mtN8C0NwgqzRvKsJRiG8ueB6xWg8AItrU3mBCi1aI2MDbLsTIwxlQFBHA+8GOlj6dJJMRyMLoPDF9byh1KGWE5IUqM7o5Hb7N6TU2u0n6zyLBiY5+4wMfX+52GrvhdQ+SN/dckGTIBEbzMExjHcwKB9Y0oCkghyWwQTPJkxtiOOP/PLyZryUvgWVsP8Ja7ZOnChizlhcIEeYKnJ4iPTufWiuq6yoBVslNwaY287gBIkmDM4xOe9YW5ujcJAYRIxukk//ISv7varFtQtpXWRe3GcyMFSGAJJ3TuBxEYppYVk3b3CpUavTFrhLWmlW8rHcMEAmM88gFfUyaj0rJBFsj4hPmLgEASN2wfWI57xFZK4l61dYXNyMYY7hAk5BYcTNG11yNY2K+5nSWJ2pAXaTuJB3ZjgzHIqqXTyg990/vcZMvafrKMpV0AUTsZSdpYmDIbAOfQeneq/ULis4BBQghW4gASPlCiD3n61nru5QBJIP4xiQT29/erVjWloWcAn2yYk49YGfaroYlH1L5CuVhA3VLSFIBiB82RE84nvAFFtLdg/DUFtq4RoiCI28bhDD8Rnmc+2rnsCRETBzxBxJ+lEE051DBrbBdsTuaCM4UgHHczxnsaryb7yCmHbd74FyBLggNIUDJwyxE4xA+0VsOn/AA9RbUsFYqMSAYmYaO015xpnZBDhFYwABwZDEfLnvxP8K0vT9UPgqyOC24ym4bjnkT6gT+eK39Fmepp1RVljaIup9NdH2kKyhgQqhhmZDKJwRj8mTk0T8K9LuW3ZnUohUFVFyVyTiO+M/wBZxodRe22S5Iws7gsgf8oziq2h6wjqd3l2hdxPcnHl7tJGCJn810k8eKdSfv3M7cpLYvRSihGt8SKhXaN08gE7u+IA5x61b6R1QahCwEEGCMyMA5kCOY+xq3H1WPJLTB3/AB8+BXBxVstlaaVqWK5FarKyLbXIqWK4RRshHFKnxSo2QOxXYrsUorml9HIpRTopRUshWu6fcfNlY49Z9faqWs6Lbbb+rWFUqoAiATJgcdh9MxzRWKazgEAkSeBOT3wO9Rtdw7mE8S+FWYpctW9xJAjZlTP7QwNnOe3vVLpPhW42p5Npk8zOFVofbG2T3II7yAK9H+IJAkSZgSMxzHrFd21S8MHLUHU+DFar/Tq2I+E7IYg4kMd+6SPWMdhwfWgPjLoQOo3l22xNxV3QFEhVmAANgE5P762PiXUsrD4bSwAlQw3KSfK2zvx9o7ZnJ9d6ub4IB2gqvlyWEKCJMnMT+T61Tm6iGNONfqPFPko3PEfw96A7VMCQwVoAOxQedokYWI2nGTUfiPxDaTTW9NZDO25YZwikeYbkBgGO0sN0ntQSzfiSZ3BguF3FR3iCCPtx6juT6ZqUukwhwQ7EgScknzZiI5JnHYYrCuqnC+/32HUbZZ/+osilroG45hSpIyxncRmJkT7d6A667vuNJCgyRtBGZWQRIBk447/gj1DVAAABQ57xPlzOcj1P4oGNQVBQtOVgTgy2Zho/d+M1ixwuTl9/oWMqvp24JBKqAo5jJO2ODkx7zXNLqm07JeX5kcENCgbvmB2GZwYn61zUawbpnIUTvPlJU9iSTBP5q1pekm7pLl5Xt4eDbM7iqhcoc92zIAPvxXQxpt77dxWUfEHVH1L/ABLhBLSZEwTnEH04+9ULLgxxxz9uPY4ruosXBbJdkI3gwGkywJOBx96fb0MW1aTnPB9fwcCcVY5end3uF8CuXsifNHHMR6fSanbUJJ2rtE4UndAz5QxzGapNaAXuGJ9cRE595imD0Bmito7FfJfuXChkRkdoIyJjuJg5HY1a0eoYcCVIG4yVEe59iR+Ku+H/AA8+rMb1UbQpOGYwBACyJ4Hf81HfstorxRbilhBW4OOxzzKxyp/tSTxPTqol7hC5Z23QLt1CAP8AqB5Q+UsBuE5H+0STmOZrQdAa1btbTcX4pO5ApVvLtEkkAz6wSDgn2GHSGRtxIO4bV2jYSBwXJ8oiYUfyq70/WKn7awSJ/Vw2P2UcYDGDB9vpBjP2MdUEiVq5NmuvuBm2XZ3KoguIAVgoUWwsZGPvz2qjrGa0WcIGUlRt9wDhBkcSOT7RxQ0a03CYUowON5WDAACtuEt5QMjPfNX7vUQz7ARBdU3QMsxE8ZjtkjisjvJL+o7H2itg74UvLfuBrZCBQd1uAQASPKcSrTme/Oc1sNtZTwX0NUe5ch9wO0h0wGkncjEY5aQCRDDNa/bXoOkhox7/ABMeR3IjiuRUkVyK12V0RxXCKkiuRTWQjiuVJtpVLAHIpRTqVc410NilFPilFSyUQ3yQpKgEgYBMT7T2rzHqviRjeL3GgjygI2RgkmIMDGfUxGa3/Xusfo6jy7t3MkAAYEknHfv715R4n0TC4WwQ7oUKKZYMg2SDEFgRxIP1ArJ1FvjsNHYnu+JLisGViW3Da5XcVUqQCF9t5E459q2XhfxNbFhEe4GIMM7v5vNJBYEkg5AIO3vAOC3lDaoR8sESC44wSuE9D247fStD0jqpsW7ioUZrm1i5LLCyTCiZUeecRBOCSRVPTZdCftGFqzQ+LNbs1C3VbdaYAo2DbJA821l5IEk54Xv2zXWdWgYuNrIzEBfM0A5yeQYySPbvNVL3VrzAW3X9XvRlVRK7obhf93PlGPbsRei6izXILraIJYnzAFpAICjHvGO3OIqzyU708chjsEcKAwtxgbbhQmMmCSQMSREHMHIM0M1NxbN0MNxViQxxBB+badxz6jnvPFK71oi5yCsqcjkY55/ieabrL3xbiF5+EWBMbdwnykkjiWzM7e3as0YO9+BxydTNpjti4NoyRLKoJBCHPw+3m5x70I1l7dcYgqqmMDI4Hyjn6Yz96tdQ04tqCjrkRtHJ83DNwSAfQcQMUJvXYMxntMRHuIj+la4VJqgF9erxb2kAsoIBIB8jHzAT96J2et27SlVIVOTE7TcUdgCRJgfafWsncMk9jOYxH8opqsV4/wDP1oywRl3IEOqawXG8vAxMkhj/ALgCPKPbvU6MNol9zABeeAJgARxHr60MddoE+kn79x9qvBwEhT5d3zf/ALETk5imlHSlFBZA9wzjH3qIGDn0x7VITJnvSTSFwxBWFG4ywBiQIUH5jngVZFdhQh0574QtaYgZnZyJGSYEgRiR2x7V27ZdLchF2kyGH7SyQVmNxEmM+wzirPT79gWjvsWmZCGSR8w2wVfbBYftZPIiDJrr9V0rMGFhEbvtWAG53IkkRiNpHf71fUaqxTmi6Ne+KzAZtHe/w7qKyxkMoPMMAJAOcckVZ1vXVu5BuK0Q3mAZjBBdmBMnIEQPqcmn2vFTBilgNbt3DtuXCxN17e4GNwBKHaI5Y/8ALFWfE3TNMibtNcDK7blRVIhDhS5InceIz+0TyJWcY6aTAudyO9rB+jqUa6SCks7pCrDoyjG9RLjEkd81U1PU2LktlxkMTAGQcD0/f60L/RyfUZg4nntHrV1ulup2mCA2GEFjMDj1iDBOBSaFJJ1wTg9M8FeJb2rdVJhFTgW1jB4ZjBGIjb9628V414QuPb1iC1Z+MyzMMUJGVl5mI5j1FezqMCRBjjmPaa34LUabsolyM21wipNtcitFikZFNipSK4RRsUj20qftpUbJQbilFOilFc6zWNig3ivWfD052yWJACq0Fie3qZ4o3FA/FOhZrYuIYe2ZEWw7NjCieBNCVtUQwfiHqt+/Ztm6dqOJ2OCJAg4MDcBzu7bqyfVNelxcksQBHzRhYjHO3icYitF1vpdwPdt7ibyW2ukCTkElinAnbE9vQkxWcPR77Ffi2yAqC5LLCneSQ6mI2kADEnE8CK52TC3K3YyYMsaxgRbAlgxC4+X/AGx37Qc/s+8iB9TctXG3LM5hZGQPm4k4PqcyfWtZq7a20QuoK3ZGLJLFyAAfiDaSNrAxJyRAJEgJ1Dpe26VTlVBPlCFwG3GDB8xBKx9BxitDglHTQL3JH1O4bthUkY3pADMo4EwfYxx7xVMXBYKlgjS0yAS2QDgkEQMDLcn0zRvqz7rFt2CyqqNq7gRGOScMIAiMdsRAXU9GuXwSgG0Y+YbeB8hOWEVhmljlpb2GuyhrFClWXIYe/t/DifUGuWuoME+bGJAMZBAHuB/arFzpIt2ougq204jO6fmBOCAMRQtDtbnHeOY7x7xTx0yVck4HanVBlYeYiZE947kDkwaZp3tbN1xWb512g7I8oKvMGfMY2wOBn0hu3c4zzHPfv2iq/PeP871qx1Eg11IP+cV1LZYhRyTA4GSYpt9BAIOe+Qa4jR/n7/xVi33QwQ8QdRF68zqoUELCrEAi2qkCO0g0PB7GtZ/px4THUdU6OYVLLvHcsRsSPSC26f8AiKq+KPCjdPu/DuAnCwwUgEkSYPHM8TxNO06sDfYD2rmCJ/pU1qAw3ZU8xt3D3Egif78VWUSYqydIwIB7jy5EEexqtLcBZbSRbN0Tt+JtA5IwSJxBwP7VHb0RKC4w8m+IMiRyQpiMSPzMVd/9Oak2y/wW2Axuxn12CZaIyVmO9d6VpvMCRtiGll3DmcofmUgj1/FWJU6aBdI2/h3wHY1u9muXFnYVVtguqFWDtiQ9sgwHEDyZXvU9z/TedQyWL1sKoIJBDXFME7dmNpPHPAJkcUGXxFc09sEWlySy3basm3IVlMHHeJwMRg1b8Naj4+rV7V65bvtcEKZbcIm4ruT9DkHvPIq7bwVsLdP/ANOrqXj8dVu2/lxgkdmPmkHOSJODg/tD+reEvgWH3ojFDAUHMuFIEg7nIUkLiZIJBFevBcZ5/H7qFdc6Kbw3W9guiNpcFlgbsFQRzMGZEdqfShbPLfA3Sm/St7O1q8u2Fe1cdXDJIBafKMTJPBkRFevgU7SI4RQ5BeBuIEAn2HapCtNHYR7kO2ubalK1wrVlgoi21zbUpWubaNgI9tKpNtKpZKCtKnRSisRto5XIp0UqhKILukRp3KDuXa0gGVz5T6jJx71mfFngUa5lYXPhwRPlmR6zyT7SBk+862K5QBpMv1rwKmrf9a7FAE2rA3KVgE7oMgqIgzknjuL6t4Sc6q5dLFrSWYVdzAA4IB9FBBY7TPt2O8iq+psluAMep59V4xPE/Wo1ZKPFNbp2dBaa2jXkESN5DAtuDnbJdixkn3xIrJ6u5c0r7C5KrghZHDeZc43AjMSMxPNeude6Brrl1XsW7dli21tlwAbAQQxIHlgAZzn7V5f1zwpqLF1luIZlzyfMFyzg90gSPUYycVmnjT5Vg4Fd6j8cFbgPKncABAaJcseFz7jj2oNr9Rb3ggeaGDAE7d22AynBiSTHt6Yp9vqrWN3w5MiN0sDtDqQRnymFA7xPrQxdYzMdzDODIx9Y4EmOPSkx4owjSCRnPek47kRJP+RT0t9hEz6jgYn6U1gZjgT/AIT70e4Sveecfv8AaubamHJpaXTG68DAJyYwB7+gq+PgZM3HTfF+m6dZsfoVonVQfj3bhYqGOIW2CBcEExkQOZJJATr3X9Xq7vxdS2ZDAbFVcYELHtGZo9/6CSzpf0o6jIKfDX4PlLxugu52sF2mYBGI70LTS3rocbgzkncoKk+UHhTndxBU8E+9XvihLM8qEN/hq/seFUAQWAjMTiGKnywc5zMGpL2gIXdGNxSSIyCZxzMEH70ZudAu6dAbijZGVEBijCcmcEQ2MEQZ5AqqMd9wDemeItTorTG0UADAMQwJzmAIlV7HaQSY9KEWSZ34YnO0iSSeSZHmHmOJnjmrev6IRbVy4KFmVp8rD4ZK/KzAyQu4L/yA7iqdzTsiKbiOA4JUxtBhiCVnkcen9Tk1EN34Tupa0zl0BF0qbVwA/ES7uKhIEnYrie4IZTBmAA0t839Wuwf/AHDOSpW4oDuCT5jO0yoKjYRPbmSI0OpYSF4WDuGGgH5Sy52yT69jGMa7QdNGu1D3EsPtXbtCsbjLuIkncBI244IBU+02qWpCM9k6eH+EnxPm2ifNu7f7oE/Wp4qh4e6W2m062muG5t+UsqqQvZCFwY4miVNYKI4pRT6UUbBpIttc21IRXIo2CiOK5tqSK4RRsFEcUqdSo2CjBnT9UUbVJIjtfHP3IMVaHVepWx/0rjEEd0acZxJ5/lQFfEWogRdj7A9+4qU+JNVELcH12g/jOK8cuo/El2g/n/6dG8Xlh+74r128/qHVRx+pJnHPBNLU/wCoN9SP1BA7zbfn0meaDWfFGqA+ZSf+z+9TDxdqQR8kd5Bk/T7Vaus65c44v4MH9P8Au/Y0Fv8A1Msi0WuKyuB8uCD9G7ZqbSf6laW5E71nB8sgYnkHNZ274uutM27ZH/LP7oqJeuow8+lsk/8Aan9KtX4h1KXqxfKSJ6P7jbt410g/90cx8rc/irFnxLpnEi6v04P4rA29bpjh9IizztMfwIp5TQH/ANp1/wC13/8A6pv+UmvzYpfs/qTSvKPQtP1mzcnbcQwATmInGZrJ+MLE3TfDPFpZ8hLALEtvUH5WEg8dvqM8+m0cxGoX3DA8dpgmqvUOmWTaY2L10scEMoMr3AgCCBn606/E06ThJfFf7I4eGvmef+Ltal3UFlgKSAoBDBE2qQg7SGLZBP8AXOyJzRjUhB5GEsrmTkSOwb/OKGvp8+gOft2/iK2RyXyUEuj07XWC2lkkqvEDzHaNx4USeSea7f0rozK4G5eSCGH2IkEe4ov4V6F8a6pNz4aqfmYEqSIYLjvMfj2qTxl0W7bu/EN03lblwHAUyQEO4A8cD0+lKssHPR3DW1mZufzr1T/Rzwjp9bp7737ZYrdCqZIEG2D25iZE8T715Q4ii3ROr3dOGKXrtqPOoS4ygsJWSAcnEZ7VtXpGSR9EeK+ij9B+Hb2pbVgSCSF2ieSMgAw0DJ2x3keOa7pbpcZVubSryu0lgoFtPNG1SCJiSB8hnia3lvxjrl0yqVU3mtCA1py7wuWgcsfxWDfVam1c2rY2blZdptt5925XYhpl4MY7ASDApF1EH3I40WrF+4622Vra2UdXYiyrst087tyglgTntBmSONl1zrOju2grbr7ESqBTabfyrSJdD5jhAZj6ivOul68WCdyuFYQ1uDBg+Vtxxj/lIn0o3o/F+mS6QHcKwYfrNOtz4IIOxrZF0liJHEHHerFNNci0ANP1bbfa3qrS7DcLPaAjadoQLMb1gopbaZP3yTG027KC25trIdwzSFuE7X2v5beEeZ94oV4u6SFINo/FVebx3B3DQEDIRC7QOe5Jz2Fvwtav3Ah+MFFo+RHe6iwCDEIOJGYzgH3qa0AFJojba5baA+7aUIkgyQsH5Z83t9Rwfd/AXQbem04KSS4G4sNrErIAdeNwHcevJ5ON1nQ9HdsFk8t64POhcgoYYkggbWG4KY75JzNavwl1DT6XSJba4qsMsu52hjmBuz3oppdyaTW0oqvZ6hbdQyupB/5D+tU9T4m01sw15JiYBn+GKZyS5YdLYSYxQi94o06kj4ikjHIjdMQT9qf0vqg1IulGBUPCmO2xcEexmsJ17wpfu3XuG0WQGMXB8RlGT5ZO47fKO/0oSbr0k01szRN4/thwDhSYBIJM4/ZAmDmJrQ6XqSXAdpyOR3Huf89q8UVbNz4gGSVUjYnyGT5doy4xkgx+6THSrN+2o/SHYWWyGV1IIO3CgMcxjsBnFIpyStk0o9E6j1lSn6twCOZkYmOSI5qLQ9SOoICttG1Z7mYkwcR6T+PbEazqiB8fES2UaCUZg4ABAM7Q3rM8GuaXxali1bK+Zj87KCm3IWDM87TxHemjkvdi6T1A1ysrY8dWmUE7gSOI4/FKrPaw8oXSYYB4wFjM5Agk9wYn81YRY+YqPwMfkziKzKaFpJLmCIbzdvUehnvRAdIU7fOccD6d64LlIagsl0SZK4kSC0fkACa611SPnIj1U8+nOf8AxUFvRDucdwD9PWpxpwTCgn6Gf5UvqCoiUqOWb7YP1Ej+NSqU4P2JnP8AXmpbWjeI+GfTIP8AGrD9O+GJb8AA/wAMfvoNT8DrGU0ZZwMd5GY9galWJxxnsPtVhNMzfKh+v9+KsL0ohSzAgRPI4/H9KVY5sZYykoERIz7xikqR8se8kkVXvdYtqdojPcwPwJqJtaDOSI55P8BVcoyXclIuv0622Sls++0fxIzQ/W+F7FzlVB9VWPtHbmoL/XLdv5mYT/waTQ6/4vTspaOJIXPEDmnjDJ2sVpF3R9HTQyRcZkPm2mO3dcZI/wAFC/G3WA9tLSyJbeZPIAIB+8n8UK6t4uuX8CEUGRA80+pb1+kUCLljk59zW7Bgkp65g4IrnNGvDl4tctIQjLviGtW2wckSVnufpQVwZqz0nXmzdRx+y4P78/urfLdEPYLIU/sAZ7Af0qU4xLCf+TD+YoDZ8X6ZjAu7fdlZQPYmIFEr+t/VrctsrrvUGCCCHYJzODLA/auQ4u0miyyHQdLu2bjfDut8LG1C7yCTJIM4zxzUen8IadLhcBsmQJwreq+lEbOqDqrAgggEeYftCQI5mpQ5jIqNyi/AtWVf/o9tcgsM+pIn71y5olI27oA9AoP3MZ+9WbgJ9fxTAnsaip8jxSrf6lQ9FB4uMMRiP345pL0YDJfd7MMccypBq3Bnj+Fd83rH2p9XYlRK1jQFDKkR7g8/mon6ZIjyT3JDEnPoSQPtxV3d6z+AKazn1o62K0jmnS5bQorEKSDC3CAYEfKR96n/AEy/sKlmhvmh4nyhcYxgCfWqzN7x9BTBe7Sx/IH8aOt+Q7ArQ9KC3tRMlttsqIUCSWy2SYgHA5NWL+p1cn9XvEKJLKG8uAIwIA9TM1bOnQ5KA95Kg/eYpx2g8AfenebagKWndFHUaq8w/wCiVMZI2kqZ7Q3H7X2isedPeV3Qox2kcCYDyRAxjn6VuW1igxJM+5PaqHxNl57vZlRSPQpuz/8AlFKs0VYJ5HPdmctWzESxgkZWDgxkfalV7W9NW7cZySCeYBA4ifmpU/toeSv9SyeDU2mbP5/jSpVkCi83zH/O4q06gqSRJBwfT6V2lV8eBlyaXpv/AEge8c9+PWiNq2CokA59KVKtMeEa+xnfFDlR5SRzwY9a866z1K61oA3bhEjBdiPxNKlTv8pVLhgLRmec/XNWNQYURjt9vSlSqr/sjKuQWx5qLdXaVaAj5xTGOB9P50qVMuQokYcfQfwqvSpUURkyVbsOQwAJAaNwHDZ7jvSpVXIHc3vSNKiWtEVRVLINxCgFv+mckc5zWl7ff+ddpVxZt38/5ZYuBjf5+a69dpUUBjWGPv8AyqNxn7f0pUqJEMuDmmbaVKrSdhyr/Okq/wAaVKg+CD9ThTGMUKAz+a5SrLLkUjtoPicdqvPbAGAPxSpV0eiS1Dx4KpNKlSrr0Kf/2Q=="/>
          <p:cNvSpPr>
            <a:spLocks noChangeAspect="1" noChangeArrowheads="1"/>
          </p:cNvSpPr>
          <p:nvPr/>
        </p:nvSpPr>
        <p:spPr bwMode="auto">
          <a:xfrm>
            <a:off x="63500" y="-896938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23" name="AutoShape 27" descr="data:image/jpg;base64,/9j/4AAQSkZJRgABAQAAAQABAAD/2wCEAAkGBhQQEBUUEhQWFRQWFRkYFxYYFBcXGBUVGBUYGBoUFRUeHCYeGBkjGhcaHy8gIycqLCwsGR4xNTAqNSYrLCkBCQoKDgwOGg8PGikfHyQsKSwtKSwvLCwsLCosKSwpLCwsLCksLCwsLCwpKSwpLCkpLCwsLCwsLCksKSwsLCwsKf/AABEIAMIBAwMBIgACEQEDEQH/xAAcAAABBQEBAQAAAAAAAAAAAAAFAAIDBAYBBwj/xAA+EAACAQMDAgQFAAkDAwMFAAABAhEAAyEEEjEFQQYiUWETMnGBkRQjQqGxwdHh8AdSYjNy8RZDghUkosLS/8QAGgEAAgMBAQAAAAAAAAAAAAAAAQIAAwQFBv/EADERAAICAQMDAQYFBAMAAAAAAAABAhEDEiExBEFRIhNhcZHB8AUygaGxI1Lh8RVC0f/aAAwDAQACEQMRAD8A2lq3VlEpW7dTotd2UjlHFSpQtILToqlshyKUU6uUAjaVOppFEhyuGnU1jFEg2lFdDTxSokG1w041yiQZNKs71Rn0974ksVZw0TtBHG2eDycHj5sYh2q8TAhdhCnd5g20naOQIODWB9dGCftFTT45v795Z7JuqDxoT1LrQtgbIJJIzMSJEYM8iKEL1IlgZLIIJGchp8jdjuJIjtOcCq3W753OQCBwFgLDD1nIIIn7Htxhz/iE54vQtLuvv+C2OJJ77hnR9c3EByuYAIkQST5W7CMCeD9cUy71srkFTDQwEk8qPKAskwScfwrL6XVuwO5htIJyhgAOOSQZbaxKgT+Jp3SdWUAbyjaxxuUEgBiCczA5ge/aq8XWdRJxg+fPNBeOPJvw1cNYS111nPwTJUsAALkNwIQuTPP7vqa3VtpAMEex5H1rudP1SzNpLijNPHpFFNIp5FcrbZWMIpsVJFNIo2QYRTSKkIppFMQiK1E6VYIpjLTEKbpVW5bog61BcSiQGm1XaslKVSiWa9FqVVpKtSAVzmxxsV2K7SilCNilXaVQg2KVdiuVCEGqvbEZj2B+5jge9Yu71w3VhnWZwDIAmTJPdYgZ/nRfxgGVQ4AKjnHEHk9gM8xWWs6jcWUwFCwrBNphjJM9oz3IMAZrl9TmbyOL2S/cvhHazS9K64ybbd0ABRtJmSp5APriPyK0YM15XrOtm2zLbIZiVV4Ywxzgjlu5jsZr07QLFq3z8i/NO75RyCSZ+pmtPSZnO127WJkjRNVfWan4azBPYAesGJPYY5qy2Kymsu3WYguCg3QWBhgIjjBJPJxAnGStWdVmljh6FbBCFvcrdZm+262SuCFM+XecgT6NOZESvPFA9OXyltSX3ZBAcSo8yxyQIUg5AmJqbWX4RgCFeMEEsGmCYMSMmJJ78UG6hqc7hcbjJE4iIxkqRPEkYn2HmfavVct2+fuuTW4+A3q9Q1oblhmW4CARBhQOBAEAiJ9vbF/V6qUVrxAug7ygIcAE4UzP/H1UxHsMzZRL1pSXAI+aJLEmfKSTABMmc4ie9UVuux+cgiBk7oTICyDiAD2/FGcXpab72C9wq+u3XSYiAY4yIBgnb7GPvx2qaTrChSoneDCxJHzEyNsg9iSIBDd4oYdcU+aGUiSckEg4kjg9s+vFENMqBzcW4bUPLKJOYnakDy5ETMwO5ApsdY472r8bk5JrPVmVgVVP1ed2yCuNu4BSCHaZiO81Z6d4me55bl3cRjbOGIWOSw9ST3M9+zLLI8/CtsbkiQpgMBMOWywM4ndzHM4p6nwteusBZtQyr54YiWViJljBJkcE4GI4rdhi3jSg+b28iOrPRug603bUneYJ87ps+JOdyCZ25gfSiMUP8N6Z7ektLcneF80zMyfWiRFeiw2oJPwY5cjIrhFPimxVwowiuEU+KaRTJkIyKaVqQiuEUxCBlqF1q2y1E60yYCkUpVOVpUbAaoCnRTgKUVyrLxsUop0UooEGRSinRXIo2QbVfV6pbS7m4kD159qtRWe8WSFBAJChpgYEj5j3wJ49arzTlCDlFWxoxt0wH1zVi+7Fmb4fCqJ28z+TA/JzWZ6t8NxKEoynKnAK/SBmQOTmRMU29m6BmSWIQCARB4J+3r24qC+hZNxEEbEBZmHzXFSMYEGDJ/EkV53GsmTLqduzS6SpFfpWt+HqkuxuhuDvEEftSmZ5jBwRIM16L0vxWb03SNtstsVZ3GQV3OxA98Dv5uIk4NgFtMwVt7+dvOhtL5zAAksvYCTIj3FWdM4YhnQqMsUX53OIYqM8xye3vnoT6mXT+kTQpbnqN3VEcjb7t29O/NYPXdTZdTdI3LkYIC7YJycZUx2zPHabmj62bk2753ArIgHyssD4YiDJ5nkfmher6SXgtcg7SMCWJIEmS3EZ5HfHFY+t6yOVRq1z8f2HhDSc1mqcEsDvPLCJk7Ruj/b3GAJz9svrL1244IO0ebBYcbVM9oxABPoPSSdOoFobVIEhpk+ZDAGR27CKFrpWdvMQN0TOCJOYBAzxOI9Kx45PeUt/eyxor6Nl2ElyrHIUSpJEYkHbGDA5+lTHRoQXBaTOf/kACXEgg+YYnMTSs6NXLKSoBJABJAMxDKYxBzkdh64c+nvSbYDuuSjfLng7iYkDIJ5x71etMu9ClTS6pkvDYAxQE21MMEmTInB4MNzMRXbu++Gcsu8EFlyC0gy8wFJkHkzn8kbPSG094qSrG4hAZsLIXIC4JXJA5mOPSHQdFcl2INtZO4eZVAk8RzByO0AnIBi5Z4ad3a+0K4s5puqotsKslm+djC7Tz5Y5HGSTMdq1fhrpJ1FpnW+1stIIt4dW80q+TIkgjMx6VktPpmQqL1svbUjPyrtJ4JiRzPNei+E9WCpVLKW0ksNlxXiez5JnkZjiIFa+gwRc9b38clWWTqgzpdP8NFXczwPmYyze5NSU8iuRXoUZhhFcinE5ilFRNMFDIppFPNcIprAMIrhFPIrhFNYCMimMtSkU0imTIVylKpCtKmsBp9tKKdFKK5NmgZFKKdSioQbFcin1yKNkGRQLxNrFRAJncdh8x8qxJMDk5GPeinUNcLQmJ9gcx6gd6x/XL1u4SRba47AsPMQN20gFQDPC59I71Rlntpi9/oPFdzJa+xtEoVEBgTJOGQgoMksCCJaREjjIoZ1HUE22U3DsO1oiVaI2k4wYETMmM+5fWw6lbajCjDSWLASzfXvz9Iihej6U1xg7qAkx3EkGfL2PpJge+DXL9soccF+myppesC483ZMBoC480SAR2B5weV96u9Pe42pQG6CrFwGPAYg5AjOQI9vvUev6cfio8KQSFKgqpZI5A9hiQOBVvQdPs6i4shiAQSSwk9yzGM+XjjmTVWbNjnBuXNfEMY0wrff9YFLTtMgthXEwSwAkjngSOc1Hq9er90lMiOVck4mfl759aodQ1G4syT820AEmWg4GTPJMz/HPAysjK5Cspw5EMsMcCYMEyM/0rlqKpNlll39KUKC6swEFl2yCCqKBMQYZQOO8Tmu69yUVlRAVWI3KIUCQqg8xxtBPGD696Frbdq2V+LuAZiECyQM/LyIkyTxx6VQ6tqgtwhTjkoSCCSZ80GBkTj+9PCLlKqYexHY0xvFvLOwxcBlZAORuB+Y+ntVxr3wybikCyygsGCyJAIg5aJIOJn9wr2OslxdW6xVTt4nz7QFYGZMlVAJP8hUV3TX7h3GyCuNiooHkjAIIMQOZEDJxVzhcqlsv8ALuo14LMzEtICND5C4JPGfmHeM1Xt9VKAJbKwAAAeCPQz/A+3aoRaAJU7vIS0Eqdo5OREnvjnFVrNwi4DtxPcQuSPNt2x22mcVZHGqrsK2Ti3+l3QriCxCo26PMcT8pkEn0kYjiCZ8Lag2NTbS/buWrklR2tsGUyWBIzOd0kQOO9XPDvUFtMto21JLs7GV27l+X4eDEe3oPUyd6vqFvBFZVLThSN0kxIAgxj07fu6WLLiwxSi7e1KuSpxcuTQVW12q+Gs9+3p9/7UMtLdQ77nlCg5Z1nk+nbihvXNerMybpmdpn2wPX1+k/atXVdc8eFtKpPau5XDFcvcS2usAXp5JlYWYJgGPoD37QfWAy5rSHZhdgAHKgQfbMyQI7YwPplbuolSIPscY58wB4UQTj7etc6e7k5TG6e3vnIzyeOfN3rjxz5dGm+5o0qwuOsOHFxSSAwDZA8sjAxmZrcowYAgyCAQfUHINYn9MRewIAg85Mz9OTMe30nRdB62l22q7v1gEEGJ5PAAGPeK634dngvRx9WUZoPkKEVyKkIpsV3LMhGRTSKkiuRRsBHFKnxSprAaOlFOiuRXKNA2KUU6KUVCDIpEUmcCJ78fxrP9a8StYcoFEnCnvMSDnBB9u4NJPJGC1SGUW2XOpaKXW4SAq/NPpwB++ftWe67b227mbYIUbDOYOYBHmyNxk+kz2qp1DxMzgWrpmVhh8oLYyWGOe0jj3MZXUXSrNJHHBZsiTBXPbgZzPEVzZdZjmmoouUGuSVXNxoAUNA3uRIkgYmInn98VwaQKJS4YaZEx3MlcAgFhERwRxGZdDqgihPKJJBIznmCSOcjI9BTr6MflURJIJXbMHJB9R749DXLk+xdQGGsCiWhgZkKp2gkwMmfrH0NQ9P/V3cISvzQSPlBMEEiDPy4nvx2r6hSs4KkT5o7kTiMRnjt/HtzqLhpU7ztJPaIiCBPb0/dVzi+3cUM9XcWiVCeRiT8pXzKYKgmTAA7H24ig1y4R5ww7gdtvJ8o/ZHp/c09+vrd2/EDM0QYzCjG0jtwDIwJj3rmqtWjeVUY7IEljwMEqD7RHvFVKEo/m94WT29ZssOCR5ljZ3BYDzAjIx9s+1Dr+/cHAO4giPWAOPoI96ltaffcKgSZ8vc8ztjJM+n96NXfD2zcDLkmBc2koh3fKDGDIkkkY7Zq6Mlj9XkPIB6do3uXFRgyzP7J9MyfSM1p9ZqvKXTcEU7SRO0kTIMDacxxHPfmlotRDi1Adk3yABtHygN8xlt0DB9PeHa/qKufhRO4EscNLEzjmOSfLH7XNUZJOeRbf6GqkVdFda6N2+FU4EnkQYURt9/XP3offAZ5iDnGee0wIn6QPtRi66AFkK7027YjzLyCDGWjEYiI96HarYYG7awWCPmlpwvpxyZ5HvWjHHVshGO6TqmD28qQDMExnPLHP8Agopf6kykNJA/YMkQJk8d4HrwDVK0F272ClNwJOfmAI2mc9wT9Rn0u9Ut2rwUNDlAAMkBcQJAJBg5M/SjFxbp89hkti71LxOt+0u24JghpIUAzAzIAxznuPWhNnqIPmtgQjbd7XNyhskqU4IJIHMeXHtf/Q5slFs2ZJTaFtqGbmSXUdoB9c9oqa54bXTrtO0/EAk7BCnmEYHkHABJmczWmW9yu+N+/wBfmV1WwJ/QrF3Np7jES10tcS3B4lLXykbiDGeBnJoe1y6pkZEx6c4GZIyP7cTRPTdFm7tZoxzG2WH7A9CB25IPGKO9A8J2ma5LswGFMiJg5g5JWQOwkVfHFLK1aQkpUZnRX95kk7jMKIYDu2D9uYmPxf0ha3c3KYg5AbzR/u9NnqePpRjqfg429zWxvJ4x5uZMqCAfXHpx6v0ehd7fltlZciQIIBEXFyeJJj6+oNXw6ZRdNCudo0PStf8AHthoj6ZB9wfTg/erRFRdN6eLFsIvb2H49/rVkiutG63MrIiK5FSbaW2nsUiilUm2lRslB+K7FOilFcuy8ZFQa2/8O2zRMD0J+5jMetWopRUIebdY1xt3TvbaHbjMNnJmJIBkHice1VOr9R+JcDCA4xg7wRujbMEwJMQe1azxp0Y6i3ugAoDncQ0ERiPTJ78e5rz+x0WdN8cEoC+1RMlgJniD6ieI9M1y8+F7q9uf8GmErKdzVKr/ABGO0qCSB5jO0FeeJMDIB83eodQw1TBojA3eYGDMFoJn1hY+wqa/pvi3VAKS49oG0ZgyY457z2BqOwux4gH7qDEjb3n9mYn09TWaTSj6VVDLncu3bYFsqqAqDBP+4ieCNvv3gce9U7vUiYffErBBYEiMMCARMxP3GKfb1Vx2VIzwSD/E/n8mhWr0NxnKkEAFvLjBUCYHYcfilx4XLsRy8HNcjXHW2dttdzE75CqIgGFBMYPqfX2rdQ6JdtkqUa5c2hyEi4BbzB3oTiDxiJHrRvofTbe4HUI15mtN8C0NwgqzRvKsJRiG8ueB6xWg8AItrU3mBCi1aI2MDbLsTIwxlQFBHA+8GOlj6dJJMRyMLoPDF9byh1KGWE5IUqM7o5Hb7N6TU2u0n6zyLBiY5+4wMfX+52GrvhdQ+SN/dckGTIBEbzMExjHcwKB9Y0oCkghyWwQTPJkxtiOOP/PLyZryUvgWVsP8Ja7ZOnChizlhcIEeYKnJ4iPTufWiuq6yoBVslNwaY287gBIkmDM4xOe9YW5ujcJAYRIxukk//ISv7varFtQtpXWRe3GcyMFSGAJJ3TuBxEYppYVk3b3CpUavTFrhLWmlW8rHcMEAmM88gFfUyaj0rJBFsj4hPmLgEASN2wfWI57xFZK4l61dYXNyMYY7hAk5BYcTNG11yNY2K+5nSWJ2pAXaTuJB3ZjgzHIqqXTyg990/vcZMvafrKMpV0AUTsZSdpYmDIbAOfQeneq/ULis4BBQghW4gASPlCiD3n61nru5QBJIP4xiQT29/erVjWloWcAn2yYk49YGfaroYlH1L5CuVhA3VLSFIBiB82RE84nvAFFtLdg/DUFtq4RoiCI28bhDD8Rnmc+2rnsCRETBzxBxJ+lEE051DBrbBdsTuaCM4UgHHczxnsaryb7yCmHbd74FyBLggNIUDJwyxE4xA+0VsOn/AA9RbUsFYqMSAYmYaO015xpnZBDhFYwABwZDEfLnvxP8K0vT9UPgqyOC24ym4bjnkT6gT+eK39Fmepp1RVljaIup9NdH2kKyhgQqhhmZDKJwRj8mTk0T8K9LuW3ZnUohUFVFyVyTiO+M/wBZxodRe22S5Iws7gsgf8oziq2h6wjqd3l2hdxPcnHl7tJGCJn810k8eKdSfv3M7cpLYvRSihGt8SKhXaN08gE7u+IA5x61b6R1QahCwEEGCMyMA5kCOY+xq3H1WPJLTB3/AB8+BXBxVstlaaVqWK5FarKyLbXIqWK4RRshHFKnxSo2QOxXYrsUorml9HIpRTopRUshWu6fcfNlY49Z9faqWs6Lbbb+rWFUqoAiATJgcdh9MxzRWKazgEAkSeBOT3wO9Rtdw7mE8S+FWYpctW9xJAjZlTP7QwNnOe3vVLpPhW42p5Npk8zOFVofbG2T3II7yAK9H+IJAkSZgSMxzHrFd21S8MHLUHU+DFar/Tq2I+E7IYg4kMd+6SPWMdhwfWgPjLoQOo3l22xNxV3QFEhVmAANgE5P762PiXUsrD4bSwAlQw3KSfK2zvx9o7ZnJ9d6ub4IB2gqvlyWEKCJMnMT+T61Tm6iGNONfqPFPko3PEfw96A7VMCQwVoAOxQedokYWI2nGTUfiPxDaTTW9NZDO25YZwikeYbkBgGO0sN0ntQSzfiSZ3BguF3FR3iCCPtx6juT6ZqUukwhwQ7EgScknzZiI5JnHYYrCuqnC+/32HUbZZ/+osilroG45hSpIyxncRmJkT7d6A667vuNJCgyRtBGZWQRIBk447/gj1DVAAABQ57xPlzOcj1P4oGNQVBQtOVgTgy2Zho/d+M1ixwuTl9/oWMqvp24JBKqAo5jJO2ODkx7zXNLqm07JeX5kcENCgbvmB2GZwYn61zUawbpnIUTvPlJU9iSTBP5q1pekm7pLl5Xt4eDbM7iqhcoc92zIAPvxXQxpt77dxWUfEHVH1L/ABLhBLSZEwTnEH04+9ULLgxxxz9uPY4ruosXBbJdkI3gwGkywJOBx96fb0MW1aTnPB9fwcCcVY5end3uF8CuXsifNHHMR6fSanbUJJ2rtE4UndAz5QxzGapNaAXuGJ9cRE595imD0Bmito7FfJfuXChkRkdoIyJjuJg5HY1a0eoYcCVIG4yVEe59iR+Ku+H/AA8+rMb1UbQpOGYwBACyJ4Hf81HfstorxRbilhBW4OOxzzKxyp/tSTxPTqol7hC5Z23QLt1CAP8AqB5Q+UsBuE5H+0STmOZrQdAa1btbTcX4pO5ApVvLtEkkAz6wSDgn2GHSGRtxIO4bV2jYSBwXJ8oiYUfyq70/WKn7awSJ/Vw2P2UcYDGDB9vpBjP2MdUEiVq5NmuvuBm2XZ3KoguIAVgoUWwsZGPvz2qjrGa0WcIGUlRt9wDhBkcSOT7RxQ0a03CYUowON5WDAACtuEt5QMjPfNX7vUQz7ARBdU3QMsxE8ZjtkjisjvJL+o7H2itg74UvLfuBrZCBQd1uAQASPKcSrTme/Oc1sNtZTwX0NUe5ch9wO0h0wGkncjEY5aQCRDDNa/bXoOkhox7/ABMeR3IjiuRUkVyK12V0RxXCKkiuRTWQjiuVJtpVLAHIpRTqVc410NilFPilFSyUQ3yQpKgEgYBMT7T2rzHqviRjeL3GgjygI2RgkmIMDGfUxGa3/Xusfo6jy7t3MkAAYEknHfv715R4n0TC4WwQ7oUKKZYMg2SDEFgRxIP1ArJ1FvjsNHYnu+JLisGViW3Da5XcVUqQCF9t5E459q2XhfxNbFhEe4GIMM7v5vNJBYEkg5AIO3vAOC3lDaoR8sESC44wSuE9D247fStD0jqpsW7ioUZrm1i5LLCyTCiZUeecRBOCSRVPTZdCftGFqzQ+LNbs1C3VbdaYAo2DbJA821l5IEk54Xv2zXWdWgYuNrIzEBfM0A5yeQYySPbvNVL3VrzAW3X9XvRlVRK7obhf93PlGPbsRei6izXILraIJYnzAFpAICjHvGO3OIqzyU708chjsEcKAwtxgbbhQmMmCSQMSREHMHIM0M1NxbN0MNxViQxxBB+badxz6jnvPFK71oi5yCsqcjkY55/ieabrL3xbiF5+EWBMbdwnykkjiWzM7e3as0YO9+BxydTNpjti4NoyRLKoJBCHPw+3m5x70I1l7dcYgqqmMDI4Hyjn6Yz96tdQ04tqCjrkRtHJ83DNwSAfQcQMUJvXYMxntMRHuIj+la4VJqgF9erxb2kAsoIBIB8jHzAT96J2et27SlVIVOTE7TcUdgCRJgfafWsncMk9jOYxH8opqsV4/wDP1oywRl3IEOqawXG8vAxMkhj/ALgCPKPbvU6MNol9zABeeAJgARxHr60MddoE+kn79x9qvBwEhT5d3zf/ALETk5imlHSlFBZA9wzjH3qIGDn0x7VITJnvSTSFwxBWFG4ywBiQIUH5jngVZFdhQh0574QtaYgZnZyJGSYEgRiR2x7V27ZdLchF2kyGH7SyQVmNxEmM+wzirPT79gWjvsWmZCGSR8w2wVfbBYftZPIiDJrr9V0rMGFhEbvtWAG53IkkRiNpHf71fUaqxTmi6Ne+KzAZtHe/w7qKyxkMoPMMAJAOcckVZ1vXVu5BuK0Q3mAZjBBdmBMnIEQPqcmn2vFTBilgNbt3DtuXCxN17e4GNwBKHaI5Y/8ALFWfE3TNMibtNcDK7blRVIhDhS5InceIz+0TyJWcY6aTAudyO9rB+jqUa6SCks7pCrDoyjG9RLjEkd81U1PU2LktlxkMTAGQcD0/f60L/RyfUZg4nntHrV1ulup2mCA2GEFjMDj1iDBOBSaFJJ1wTg9M8FeJb2rdVJhFTgW1jB4ZjBGIjb9628V414QuPb1iC1Z+MyzMMUJGVl5mI5j1FezqMCRBjjmPaa34LUabsolyM21wipNtcitFikZFNipSK4RRsUj20qftpUbJQbilFOilFc6zWNig3ivWfD052yWJACq0Fie3qZ4o3FA/FOhZrYuIYe2ZEWw7NjCieBNCVtUQwfiHqt+/Ztm6dqOJ2OCJAg4MDcBzu7bqyfVNelxcksQBHzRhYjHO3icYitF1vpdwPdt7ibyW2ukCTkElinAnbE9vQkxWcPR77Ffi2yAqC5LLCneSQ6mI2kADEnE8CK52TC3K3YyYMsaxgRbAlgxC4+X/AGx37Qc/s+8iB9TctXG3LM5hZGQPm4k4PqcyfWtZq7a20QuoK3ZGLJLFyAAfiDaSNrAxJyRAJEgJ1Dpe26VTlVBPlCFwG3GDB8xBKx9BxitDglHTQL3JH1O4bthUkY3pADMo4EwfYxx7xVMXBYKlgjS0yAS2QDgkEQMDLcn0zRvqz7rFt2CyqqNq7gRGOScMIAiMdsRAXU9GuXwSgG0Y+YbeB8hOWEVhmljlpb2GuyhrFClWXIYe/t/DifUGuWuoME+bGJAMZBAHuB/arFzpIt2ougq204jO6fmBOCAMRQtDtbnHeOY7x7xTx0yVck4HanVBlYeYiZE947kDkwaZp3tbN1xWb512g7I8oKvMGfMY2wOBn0hu3c4zzHPfv2iq/PeP871qx1Eg11IP+cV1LZYhRyTA4GSYpt9BAIOe+Qa4jR/n7/xVi33QwQ8QdRF68zqoUELCrEAi2qkCO0g0PB7GtZ/px4THUdU6OYVLLvHcsRsSPSC26f8AiKq+KPCjdPu/DuAnCwwUgEkSYPHM8TxNO06sDfYD2rmCJ/pU1qAw3ZU8xt3D3Egif78VWUSYqydIwIB7jy5EEexqtLcBZbSRbN0Tt+JtA5IwSJxBwP7VHb0RKC4w8m+IMiRyQpiMSPzMVd/9Oak2y/wW2Axuxn12CZaIyVmO9d6VpvMCRtiGll3DmcofmUgj1/FWJU6aBdI2/h3wHY1u9muXFnYVVtguqFWDtiQ9sgwHEDyZXvU9z/TedQyWL1sKoIJBDXFME7dmNpPHPAJkcUGXxFc09sEWlySy3basm3IVlMHHeJwMRg1b8Naj4+rV7V65bvtcEKZbcIm4ruT9DkHvPIq7bwVsLdP/ANOrqXj8dVu2/lxgkdmPmkHOSJODg/tD+reEvgWH3ojFDAUHMuFIEg7nIUkLiZIJBFevBcZ5/H7qFdc6Kbw3W9guiNpcFlgbsFQRzMGZEdqfShbPLfA3Sm/St7O1q8u2Fe1cdXDJIBafKMTJPBkRFevgU7SI4RQ5BeBuIEAn2HapCtNHYR7kO2ubalK1wrVlgoi21zbUpWubaNgI9tKpNtKpZKCtKnRSisRto5XIp0UqhKILukRp3KDuXa0gGVz5T6jJx71mfFngUa5lYXPhwRPlmR6zyT7SBk+862K5QBpMv1rwKmrf9a7FAE2rA3KVgE7oMgqIgzknjuL6t4Sc6q5dLFrSWYVdzAA4IB9FBBY7TPt2O8iq+psluAMep59V4xPE/Wo1ZKPFNbp2dBaa2jXkESN5DAtuDnbJdixkn3xIrJ6u5c0r7C5KrghZHDeZc43AjMSMxPNeude6Brrl1XsW7dli21tlwAbAQQxIHlgAZzn7V5f1zwpqLF1luIZlzyfMFyzg90gSPUYycVmnjT5Vg4Fd6j8cFbgPKncABAaJcseFz7jj2oNr9Rb3ggeaGDAE7d22AynBiSTHt6Yp9vqrWN3w5MiN0sDtDqQRnymFA7xPrQxdYzMdzDODIx9Y4EmOPSkx4owjSCRnPek47kRJP+RT0t9hEz6jgYn6U1gZjgT/AIT70e4Sveecfv8AaubamHJpaXTG68DAJyYwB7+gq+PgZM3HTfF+m6dZsfoVonVQfj3bhYqGOIW2CBcEExkQOZJJATr3X9Xq7vxdS2ZDAbFVcYELHtGZo9/6CSzpf0o6jIKfDX4PlLxugu52sF2mYBGI70LTS3rocbgzkncoKk+UHhTndxBU8E+9XvihLM8qEN/hq/seFUAQWAjMTiGKnywc5zMGpL2gIXdGNxSSIyCZxzMEH70ZudAu6dAbijZGVEBijCcmcEQ2MEQZ5AqqMd9wDemeItTorTG0UADAMQwJzmAIlV7HaQSY9KEWSZ34YnO0iSSeSZHmHmOJnjmrev6IRbVy4KFmVp8rD4ZK/KzAyQu4L/yA7iqdzTsiKbiOA4JUxtBhiCVnkcen9Tk1EN34Tupa0zl0BF0qbVwA/ES7uKhIEnYrie4IZTBmAA0t839Wuwf/AHDOSpW4oDuCT5jO0yoKjYRPbmSI0OpYSF4WDuGGgH5Sy52yT69jGMa7QdNGu1D3EsPtXbtCsbjLuIkncBI244IBU+02qWpCM9k6eH+EnxPm2ifNu7f7oE/Wp4qh4e6W2m062muG5t+UsqqQvZCFwY4miVNYKI4pRT6UUbBpIttc21IRXIo2CiOK5tqSK4RRsFEcUqdSo2CjBnT9UUbVJIjtfHP3IMVaHVepWx/0rjEEd0acZxJ5/lQFfEWogRdj7A9+4qU+JNVELcH12g/jOK8cuo/El2g/n/6dG8Xlh+74r128/qHVRx+pJnHPBNLU/wCoN9SP1BA7zbfn0meaDWfFGqA+ZSf+z+9TDxdqQR8kd5Bk/T7Vaus65c44v4MH9P8Au/Y0Fv8A1Msi0WuKyuB8uCD9G7ZqbSf6laW5E71nB8sgYnkHNZ274uutM27ZH/LP7oqJeuow8+lsk/8Aan9KtX4h1KXqxfKSJ6P7jbt410g/90cx8rc/irFnxLpnEi6v04P4rA29bpjh9IizztMfwIp5TQH/ANp1/wC13/8A6pv+UmvzYpfs/qTSvKPQtP1mzcnbcQwATmInGZrJ+MLE3TfDPFpZ8hLALEtvUH5WEg8dvqM8+m0cxGoX3DA8dpgmqvUOmWTaY2L10scEMoMr3AgCCBn606/E06ThJfFf7I4eGvmef+Ltal3UFlgKSAoBDBE2qQg7SGLZBP8AXOyJzRjUhB5GEsrmTkSOwb/OKGvp8+gOft2/iK2RyXyUEuj07XWC2lkkqvEDzHaNx4USeSea7f0rozK4G5eSCGH2IkEe4ov4V6F8a6pNz4aqfmYEqSIYLjvMfj2qTxl0W7bu/EN03lblwHAUyQEO4A8cD0+lKssHPR3DW1mZufzr1T/Rzwjp9bp7737ZYrdCqZIEG2D25iZE8T715Q4ii3ROr3dOGKXrtqPOoS4ygsJWSAcnEZ7VtXpGSR9EeK+ij9B+Hb2pbVgSCSF2ieSMgAw0DJ2x3keOa7pbpcZVubSryu0lgoFtPNG1SCJiSB8hnia3lvxjrl0yqVU3mtCA1py7wuWgcsfxWDfVam1c2rY2blZdptt5925XYhpl4MY7ASDApF1EH3I40WrF+4622Vra2UdXYiyrst087tyglgTntBmSONl1zrOju2grbr7ESqBTabfyrSJdD5jhAZj6ivOul68WCdyuFYQ1uDBg+Vtxxj/lIn0o3o/F+mS6QHcKwYfrNOtz4IIOxrZF0liJHEHHerFNNci0ANP1bbfa3qrS7DcLPaAjadoQLMb1gopbaZP3yTG027KC25trIdwzSFuE7X2v5beEeZ94oV4u6SFINo/FVebx3B3DQEDIRC7QOe5Jz2Fvwtav3Ah+MFFo+RHe6iwCDEIOJGYzgH3qa0AFJojba5baA+7aUIkgyQsH5Z83t9Rwfd/AXQbem04KSS4G4sNrErIAdeNwHcevJ5ON1nQ9HdsFk8t64POhcgoYYkggbWG4KY75JzNavwl1DT6XSJba4qsMsu52hjmBuz3oppdyaTW0oqvZ6hbdQyupB/5D+tU9T4m01sw15JiYBn+GKZyS5YdLYSYxQi94o06kj4ikjHIjdMQT9qf0vqg1IulGBUPCmO2xcEexmsJ17wpfu3XuG0WQGMXB8RlGT5ZO47fKO/0oSbr0k01szRN4/thwDhSYBIJM4/ZAmDmJrQ6XqSXAdpyOR3Huf89q8UVbNz4gGSVUjYnyGT5doy4xkgx+6THSrN+2o/SHYWWyGV1IIO3CgMcxjsBnFIpyStk0o9E6j1lSn6twCOZkYmOSI5qLQ9SOoICttG1Z7mYkwcR6T+PbEazqiB8fES2UaCUZg4ABAM7Q3rM8GuaXxali1bK+Zj87KCm3IWDM87TxHemjkvdi6T1A1ysrY8dWmUE7gSOI4/FKrPaw8oXSYYB4wFjM5Agk9wYn81YRY+YqPwMfkziKzKaFpJLmCIbzdvUehnvRAdIU7fOccD6d64LlIagsl0SZK4kSC0fkACa611SPnIj1U8+nOf8AxUFvRDucdwD9PWpxpwTCgn6Gf5UvqCoiUqOWb7YP1Ej+NSqU4P2JnP8AXmpbWjeI+GfTIP8AGrD9O+GJb8AA/wAMfvoNT8DrGU0ZZwMd5GY9galWJxxnsPtVhNMzfKh+v9+KsL0ohSzAgRPI4/H9KVY5sZYykoERIz7xikqR8se8kkVXvdYtqdojPcwPwJqJtaDOSI55P8BVcoyXclIuv0622Sls++0fxIzQ/W+F7FzlVB9VWPtHbmoL/XLdv5mYT/waTQ6/4vTspaOJIXPEDmnjDJ2sVpF3R9HTQyRcZkPm2mO3dcZI/wAFC/G3WA9tLSyJbeZPIAIB+8n8UK6t4uuX8CEUGRA80+pb1+kUCLljk59zW7Bgkp65g4IrnNGvDl4tctIQjLviGtW2wckSVnufpQVwZqz0nXmzdRx+y4P78/urfLdEPYLIU/sAZ7Af0qU4xLCf+TD+YoDZ8X6ZjAu7fdlZQPYmIFEr+t/VrctsrrvUGCCCHYJzODLA/auQ4u0miyyHQdLu2bjfDut8LG1C7yCTJIM4zxzUen8IadLhcBsmQJwreq+lEbOqDqrAgggEeYftCQI5mpQ5jIqNyi/AtWVf/o9tcgsM+pIn71y5olI27oA9AoP3MZ+9WbgJ9fxTAnsaip8jxSrf6lQ9FB4uMMRiP345pL0YDJfd7MMccypBq3Bnj+Fd83rH2p9XYlRK1jQFDKkR7g8/mon6ZIjyT3JDEnPoSQPtxV3d6z+AKazn1o62K0jmnS5bQorEKSDC3CAYEfKR96n/AEy/sKlmhvmh4nyhcYxgCfWqzN7x9BTBe7Sx/IH8aOt+Q7ArQ9KC3tRMlttsqIUCSWy2SYgHA5NWL+p1cn9XvEKJLKG8uAIwIA9TM1bOnQ5KA95Kg/eYpx2g8AfenebagKWndFHUaq8w/wCiVMZI2kqZ7Q3H7X2isedPeV3Qox2kcCYDyRAxjn6VuW1igxJM+5PaqHxNl57vZlRSPQpuz/8AlFKs0VYJ5HPdmctWzESxgkZWDgxkfalV7W9NW7cZySCeYBA4ifmpU/toeSv9SyeDU2mbP5/jSpVkCi83zH/O4q06gqSRJBwfT6V2lV8eBlyaXpv/AEge8c9+PWiNq2CokA59KVKtMeEa+xnfFDlR5SRzwY9a866z1K61oA3bhEjBdiPxNKlTv8pVLhgLRmec/XNWNQYURjt9vSlSqr/sjKuQWx5qLdXaVaAj5xTGOB9P50qVMuQokYcfQfwqvSpUURkyVbsOQwAJAaNwHDZ7jvSpVXIHc3vSNKiWtEVRVLINxCgFv+mckc5zWl7ff+ddpVxZt38/5ZYuBjf5+a69dpUUBjWGPv8AyqNxn7f0pUqJEMuDmmbaVKrSdhyr/Okq/wAaVKg+CD9ThTGMUKAz+a5SrLLkUjtoPicdqvPbAGAPxSpV0eiS1Dx4KpNKlSrr0Kf/2Q=="/>
          <p:cNvSpPr>
            <a:spLocks noChangeAspect="1" noChangeArrowheads="1"/>
          </p:cNvSpPr>
          <p:nvPr/>
        </p:nvSpPr>
        <p:spPr bwMode="auto">
          <a:xfrm>
            <a:off x="63500" y="-896938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25" name="AutoShape 29" descr="data:image/jpg;base64,/9j/4AAQSkZJRgABAQAAAQABAAD/2wCEAAkGBhQQEBUUEhQWFRQWFRkYFxYYFBcXGBUVGBUYGBoUFRUeHCYeGBkjGhcaHy8gIycqLCwsGR4xNTAqNSYrLCkBCQoKDgwOGg8PGikfHyQsKSwtKSwvLCwsLCosKSwpLCwsLCksLCwsLCwpKSwpLCkpLCwsLCwsLCksKSwsLCwsKf/AABEIAMIBAwMBIgACEQEDEQH/xAAcAAABBQEBAQAAAAAAAAAAAAAFAAIDBAYBBwj/xAA+EAACAQMDAgQFAAkDAwMFAAABAhEAAyEEEjEFQQYiUWETMnGBkRQjQqGxwdHh8AdSYjNy8RZDghUkosLS/8QAGgEAAgMBAQAAAAAAAAAAAAAAAQIAAwQFBv/EADERAAICAQMDAQYFBAMAAAAAAAABAhEDEiExBEFRIhNhcZHB8AUygaGxI1Lh8RVC0f/aAAwDAQACEQMRAD8A2lq3VlEpW7dTotd2UjlHFSpQtILToqlshyKUU6uUAjaVOppFEhyuGnU1jFEg2lFdDTxSokG1w041yiQZNKs71Rn0974ksVZw0TtBHG2eDycHj5sYh2q8TAhdhCnd5g20naOQIODWB9dGCftFTT45v795Z7JuqDxoT1LrQtgbIJJIzMSJEYM8iKEL1IlgZLIIJGchp8jdjuJIjtOcCq3W753OQCBwFgLDD1nIIIn7Htxhz/iE54vQtLuvv+C2OJJ77hnR9c3EByuYAIkQST5W7CMCeD9cUy71srkFTDQwEk8qPKAskwScfwrL6XVuwO5htIJyhgAOOSQZbaxKgT+Jp3SdWUAbyjaxxuUEgBiCczA5ge/aq8XWdRJxg+fPNBeOPJvw1cNYS111nPwTJUsAALkNwIQuTPP7vqa3VtpAMEex5H1rudP1SzNpLijNPHpFFNIp5FcrbZWMIpsVJFNIo2QYRTSKkIppFMQiK1E6VYIpjLTEKbpVW5bog61BcSiQGm1XaslKVSiWa9FqVVpKtSAVzmxxsV2K7SilCNilXaVQg2KVdiuVCEGqvbEZj2B+5jge9Yu71w3VhnWZwDIAmTJPdYgZ/nRfxgGVQ4AKjnHEHk9gM8xWWs6jcWUwFCwrBNphjJM9oz3IMAZrl9TmbyOL2S/cvhHazS9K64ybbd0ABRtJmSp5APriPyK0YM15XrOtm2zLbIZiVV4Ywxzgjlu5jsZr07QLFq3z8i/NO75RyCSZ+pmtPSZnO127WJkjRNVfWan4azBPYAesGJPYY5qy2Kymsu3WYguCg3QWBhgIjjBJPJxAnGStWdVmljh6FbBCFvcrdZm+262SuCFM+XecgT6NOZESvPFA9OXyltSX3ZBAcSo8yxyQIUg5AmJqbWX4RgCFeMEEsGmCYMSMmJJ78UG6hqc7hcbjJE4iIxkqRPEkYn2HmfavVct2+fuuTW4+A3q9Q1oblhmW4CARBhQOBAEAiJ9vbF/V6qUVrxAug7ygIcAE4UzP/H1UxHsMzZRL1pSXAI+aJLEmfKSTABMmc4ie9UVuux+cgiBk7oTICyDiAD2/FGcXpab72C9wq+u3XSYiAY4yIBgnb7GPvx2qaTrChSoneDCxJHzEyNsg9iSIBDd4oYdcU+aGUiSckEg4kjg9s+vFENMqBzcW4bUPLKJOYnakDy5ETMwO5ApsdY472r8bk5JrPVmVgVVP1ed2yCuNu4BSCHaZiO81Z6d4me55bl3cRjbOGIWOSw9ST3M9+zLLI8/CtsbkiQpgMBMOWywM4ndzHM4p6nwteusBZtQyr54YiWViJljBJkcE4GI4rdhi3jSg+b28iOrPRug603bUneYJ87ps+JOdyCZ25gfSiMUP8N6Z7ektLcneF80zMyfWiRFeiw2oJPwY5cjIrhFPimxVwowiuEU+KaRTJkIyKaVqQiuEUxCBlqF1q2y1E60yYCkUpVOVpUbAaoCnRTgKUVyrLxsUop0UooEGRSinRXIo2QbVfV6pbS7m4kD159qtRWe8WSFBAJChpgYEj5j3wJ49arzTlCDlFWxoxt0wH1zVi+7Fmb4fCqJ28z+TA/JzWZ6t8NxKEoynKnAK/SBmQOTmRMU29m6BmSWIQCARB4J+3r24qC+hZNxEEbEBZmHzXFSMYEGDJ/EkV53GsmTLqduzS6SpFfpWt+HqkuxuhuDvEEftSmZ5jBwRIM16L0vxWb03SNtstsVZ3GQV3OxA98Dv5uIk4NgFtMwVt7+dvOhtL5zAAksvYCTIj3FWdM4YhnQqMsUX53OIYqM8xye3vnoT6mXT+kTQpbnqN3VEcjb7t29O/NYPXdTZdTdI3LkYIC7YJycZUx2zPHabmj62bk2753ArIgHyssD4YiDJ5nkfmher6SXgtcg7SMCWJIEmS3EZ5HfHFY+t6yOVRq1z8f2HhDSc1mqcEsDvPLCJk7Ruj/b3GAJz9svrL1244IO0ebBYcbVM9oxABPoPSSdOoFobVIEhpk+ZDAGR27CKFrpWdvMQN0TOCJOYBAzxOI9Kx45PeUt/eyxor6Nl2ElyrHIUSpJEYkHbGDA5+lTHRoQXBaTOf/kACXEgg+YYnMTSs6NXLKSoBJABJAMxDKYxBzkdh64c+nvSbYDuuSjfLng7iYkDIJ5x71etMu9ClTS6pkvDYAxQE21MMEmTInB4MNzMRXbu++Gcsu8EFlyC0gy8wFJkHkzn8kbPSG094qSrG4hAZsLIXIC4JXJA5mOPSHQdFcl2INtZO4eZVAk8RzByO0AnIBi5Z4ad3a+0K4s5puqotsKslm+djC7Tz5Y5HGSTMdq1fhrpJ1FpnW+1stIIt4dW80q+TIkgjMx6VktPpmQqL1svbUjPyrtJ4JiRzPNei+E9WCpVLKW0ksNlxXiez5JnkZjiIFa+gwRc9b38clWWTqgzpdP8NFXczwPmYyze5NSU8iuRXoUZhhFcinE5ilFRNMFDIppFPNcIprAMIrhFPIrhFNYCMimMtSkU0imTIVylKpCtKmsBp9tKKdFKK5NmgZFKKdSioQbFcin1yKNkGRQLxNrFRAJncdh8x8qxJMDk5GPeinUNcLQmJ9gcx6gd6x/XL1u4SRba47AsPMQN20gFQDPC59I71Rlntpi9/oPFdzJa+xtEoVEBgTJOGQgoMksCCJaREjjIoZ1HUE22U3DsO1oiVaI2k4wYETMmM+5fWw6lbajCjDSWLASzfXvz9Iihej6U1xg7qAkx3EkGfL2PpJge+DXL9soccF+myppesC483ZMBoC480SAR2B5weV96u9Pe42pQG6CrFwGPAYg5AjOQI9vvUev6cfio8KQSFKgqpZI5A9hiQOBVvQdPs6i4shiAQSSwk9yzGM+XjjmTVWbNjnBuXNfEMY0wrff9YFLTtMgthXEwSwAkjngSOc1Hq9er90lMiOVck4mfl759aodQ1G4syT820AEmWg4GTPJMz/HPAysjK5Cspw5EMsMcCYMEyM/0rlqKpNlll39KUKC6swEFl2yCCqKBMQYZQOO8Tmu69yUVlRAVWI3KIUCQqg8xxtBPGD696Frbdq2V+LuAZiECyQM/LyIkyTxx6VQ6tqgtwhTjkoSCCSZ80GBkTj+9PCLlKqYexHY0xvFvLOwxcBlZAORuB+Y+ntVxr3wybikCyygsGCyJAIg5aJIOJn9wr2OslxdW6xVTt4nz7QFYGZMlVAJP8hUV3TX7h3GyCuNiooHkjAIIMQOZEDJxVzhcqlsv8ALuo14LMzEtICND5C4JPGfmHeM1Xt9VKAJbKwAAAeCPQz/A+3aoRaAJU7vIS0Eqdo5OREnvjnFVrNwi4DtxPcQuSPNt2x22mcVZHGqrsK2Ti3+l3QriCxCo26PMcT8pkEn0kYjiCZ8Lag2NTbS/buWrklR2tsGUyWBIzOd0kQOO9XPDvUFtMto21JLs7GV27l+X4eDEe3oPUyd6vqFvBFZVLThSN0kxIAgxj07fu6WLLiwxSi7e1KuSpxcuTQVW12q+Gs9+3p9/7UMtLdQ77nlCg5Z1nk+nbihvXNerMybpmdpn2wPX1+k/atXVdc8eFtKpPau5XDFcvcS2usAXp5JlYWYJgGPoD37QfWAy5rSHZhdgAHKgQfbMyQI7YwPplbuolSIPscY58wB4UQTj7etc6e7k5TG6e3vnIzyeOfN3rjxz5dGm+5o0qwuOsOHFxSSAwDZA8sjAxmZrcowYAgyCAQfUHINYn9MRewIAg85Mz9OTMe30nRdB62l22q7v1gEEGJ5PAAGPeK634dngvRx9WUZoPkKEVyKkIpsV3LMhGRTSKkiuRRsBHFKnxSprAaOlFOiuRXKNA2KUU6KUVCDIpEUmcCJ78fxrP9a8StYcoFEnCnvMSDnBB9u4NJPJGC1SGUW2XOpaKXW4SAq/NPpwB++ftWe67b227mbYIUbDOYOYBHmyNxk+kz2qp1DxMzgWrpmVhh8oLYyWGOe0jj3MZXUXSrNJHHBZsiTBXPbgZzPEVzZdZjmmoouUGuSVXNxoAUNA3uRIkgYmInn98VwaQKJS4YaZEx3MlcAgFhERwRxGZdDqgihPKJJBIznmCSOcjI9BTr6MflURJIJXbMHJB9R749DXLk+xdQGGsCiWhgZkKp2gkwMmfrH0NQ9P/V3cISvzQSPlBMEEiDPy4nvx2r6hSs4KkT5o7kTiMRnjt/HtzqLhpU7ztJPaIiCBPb0/dVzi+3cUM9XcWiVCeRiT8pXzKYKgmTAA7H24ig1y4R5ww7gdtvJ8o/ZHp/c09+vrd2/EDM0QYzCjG0jtwDIwJj3rmqtWjeVUY7IEljwMEqD7RHvFVKEo/m94WT29ZssOCR5ljZ3BYDzAjIx9s+1Dr+/cHAO4giPWAOPoI96ltaffcKgSZ8vc8ztjJM+n96NXfD2zcDLkmBc2koh3fKDGDIkkkY7Zq6Mlj9XkPIB6do3uXFRgyzP7J9MyfSM1p9ZqvKXTcEU7SRO0kTIMDacxxHPfmlotRDi1Adk3yABtHygN8xlt0DB9PeHa/qKufhRO4EscNLEzjmOSfLH7XNUZJOeRbf6GqkVdFda6N2+FU4EnkQYURt9/XP3offAZ5iDnGee0wIn6QPtRi66AFkK7027YjzLyCDGWjEYiI96HarYYG7awWCPmlpwvpxyZ5HvWjHHVshGO6TqmD28qQDMExnPLHP8Agopf6kykNJA/YMkQJk8d4HrwDVK0F272ClNwJOfmAI2mc9wT9Rn0u9Ut2rwUNDlAAMkBcQJAJBg5M/SjFxbp89hkti71LxOt+0u24JghpIUAzAzIAxznuPWhNnqIPmtgQjbd7XNyhskqU4IJIHMeXHtf/Q5slFs2ZJTaFtqGbmSXUdoB9c9oqa54bXTrtO0/EAk7BCnmEYHkHABJmczWmW9yu+N+/wBfmV1WwJ/QrF3Np7jES10tcS3B4lLXykbiDGeBnJoe1y6pkZEx6c4GZIyP7cTRPTdFm7tZoxzG2WH7A9CB25IPGKO9A8J2ma5LswGFMiJg5g5JWQOwkVfHFLK1aQkpUZnRX95kk7jMKIYDu2D9uYmPxf0ha3c3KYg5AbzR/u9NnqePpRjqfg429zWxvJ4x5uZMqCAfXHpx6v0ehd7fltlZciQIIBEXFyeJJj6+oNXw6ZRdNCudo0PStf8AHthoj6ZB9wfTg/erRFRdN6eLFsIvb2H49/rVkiutG63MrIiK5FSbaW2nsUiilUm2lRslB+K7FOilFcuy8ZFQa2/8O2zRMD0J+5jMetWopRUIebdY1xt3TvbaHbjMNnJmJIBkHice1VOr9R+JcDCA4xg7wRujbMEwJMQe1azxp0Y6i3ugAoDncQ0ERiPTJ78e5rz+x0WdN8cEoC+1RMlgJniD6ieI9M1y8+F7q9uf8GmErKdzVKr/ABGO0qCSB5jO0FeeJMDIB83eodQw1TBojA3eYGDMFoJn1hY+wqa/pvi3VAKS49oG0ZgyY457z2BqOwux4gH7qDEjb3n9mYn09TWaTSj6VVDLncu3bYFsqqAqDBP+4ieCNvv3gce9U7vUiYffErBBYEiMMCARMxP3GKfb1Vx2VIzwSD/E/n8mhWr0NxnKkEAFvLjBUCYHYcfilx4XLsRy8HNcjXHW2dttdzE75CqIgGFBMYPqfX2rdQ6JdtkqUa5c2hyEi4BbzB3oTiDxiJHrRvofTbe4HUI15mtN8C0NwgqzRvKsJRiG8ueB6xWg8AItrU3mBCi1aI2MDbLsTIwxlQFBHA+8GOlj6dJJMRyMLoPDF9byh1KGWE5IUqM7o5Hb7N6TU2u0n6zyLBiY5+4wMfX+52GrvhdQ+SN/dckGTIBEbzMExjHcwKB9Y0oCkghyWwQTPJkxtiOOP/PLyZryUvgWVsP8Ja7ZOnChizlhcIEeYKnJ4iPTufWiuq6yoBVslNwaY287gBIkmDM4xOe9YW5ujcJAYRIxukk//ISv7varFtQtpXWRe3GcyMFSGAJJ3TuBxEYppYVk3b3CpUavTFrhLWmlW8rHcMEAmM88gFfUyaj0rJBFsj4hPmLgEASN2wfWI57xFZK4l61dYXNyMYY7hAk5BYcTNG11yNY2K+5nSWJ2pAXaTuJB3ZjgzHIqqXTyg990/vcZMvafrKMpV0AUTsZSdpYmDIbAOfQeneq/ULis4BBQghW4gASPlCiD3n61nru5QBJIP4xiQT29/erVjWloWcAn2yYk49YGfaroYlH1L5CuVhA3VLSFIBiB82RE84nvAFFtLdg/DUFtq4RoiCI28bhDD8Rnmc+2rnsCRETBzxBxJ+lEE051DBrbBdsTuaCM4UgHHczxnsaryb7yCmHbd74FyBLggNIUDJwyxE4xA+0VsOn/AA9RbUsFYqMSAYmYaO015xpnZBDhFYwABwZDEfLnvxP8K0vT9UPgqyOC24ym4bjnkT6gT+eK39Fmepp1RVljaIup9NdH2kKyhgQqhhmZDKJwRj8mTk0T8K9LuW3ZnUohUFVFyVyTiO+M/wBZxodRe22S5Iws7gsgf8oziq2h6wjqd3l2hdxPcnHl7tJGCJn810k8eKdSfv3M7cpLYvRSihGt8SKhXaN08gE7u+IA5x61b6R1QahCwEEGCMyMA5kCOY+xq3H1WPJLTB3/AB8+BXBxVstlaaVqWK5FarKyLbXIqWK4RRshHFKnxSo2QOxXYrsUorml9HIpRTopRUshWu6fcfNlY49Z9faqWs6Lbbb+rWFUqoAiATJgcdh9MxzRWKazgEAkSeBOT3wO9Rtdw7mE8S+FWYpctW9xJAjZlTP7QwNnOe3vVLpPhW42p5Npk8zOFVofbG2T3II7yAK9H+IJAkSZgSMxzHrFd21S8MHLUHU+DFar/Tq2I+E7IYg4kMd+6SPWMdhwfWgPjLoQOo3l22xNxV3QFEhVmAANgE5P762PiXUsrD4bSwAlQw3KSfK2zvx9o7ZnJ9d6ub4IB2gqvlyWEKCJMnMT+T61Tm6iGNONfqPFPko3PEfw96A7VMCQwVoAOxQedokYWI2nGTUfiPxDaTTW9NZDO25YZwikeYbkBgGO0sN0ntQSzfiSZ3BguF3FR3iCCPtx6juT6ZqUukwhwQ7EgScknzZiI5JnHYYrCuqnC+/32HUbZZ/+osilroG45hSpIyxncRmJkT7d6A667vuNJCgyRtBGZWQRIBk447/gj1DVAAABQ57xPlzOcj1P4oGNQVBQtOVgTgy2Zho/d+M1ixwuTl9/oWMqvp24JBKqAo5jJO2ODkx7zXNLqm07JeX5kcENCgbvmB2GZwYn61zUawbpnIUTvPlJU9iSTBP5q1pekm7pLl5Xt4eDbM7iqhcoc92zIAPvxXQxpt77dxWUfEHVH1L/ABLhBLSZEwTnEH04+9ULLgxxxz9uPY4ruosXBbJdkI3gwGkywJOBx96fb0MW1aTnPB9fwcCcVY5end3uF8CuXsifNHHMR6fSanbUJJ2rtE4UndAz5QxzGapNaAXuGJ9cRE595imD0Bmito7FfJfuXChkRkdoIyJjuJg5HY1a0eoYcCVIG4yVEe59iR+Ku+H/AA8+rMb1UbQpOGYwBACyJ4Hf81HfstorxRbilhBW4OOxzzKxyp/tSTxPTqol7hC5Z23QLt1CAP8AqB5Q+UsBuE5H+0STmOZrQdAa1btbTcX4pO5ApVvLtEkkAz6wSDgn2GHSGRtxIO4bV2jYSBwXJ8oiYUfyq70/WKn7awSJ/Vw2P2UcYDGDB9vpBjP2MdUEiVq5NmuvuBm2XZ3KoguIAVgoUWwsZGPvz2qjrGa0WcIGUlRt9wDhBkcSOT7RxQ0a03CYUowON5WDAACtuEt5QMjPfNX7vUQz7ARBdU3QMsxE8ZjtkjisjvJL+o7H2itg74UvLfuBrZCBQd1uAQASPKcSrTme/Oc1sNtZTwX0NUe5ch9wO0h0wGkncjEY5aQCRDDNa/bXoOkhox7/ABMeR3IjiuRUkVyK12V0RxXCKkiuRTWQjiuVJtpVLAHIpRTqVc410NilFPilFSyUQ3yQpKgEgYBMT7T2rzHqviRjeL3GgjygI2RgkmIMDGfUxGa3/Xusfo6jy7t3MkAAYEknHfv715R4n0TC4WwQ7oUKKZYMg2SDEFgRxIP1ArJ1FvjsNHYnu+JLisGViW3Da5XcVUqQCF9t5E459q2XhfxNbFhEe4GIMM7v5vNJBYEkg5AIO3vAOC3lDaoR8sESC44wSuE9D247fStD0jqpsW7ioUZrm1i5LLCyTCiZUeecRBOCSRVPTZdCftGFqzQ+LNbs1C3VbdaYAo2DbJA821l5IEk54Xv2zXWdWgYuNrIzEBfM0A5yeQYySPbvNVL3VrzAW3X9XvRlVRK7obhf93PlGPbsRei6izXILraIJYnzAFpAICjHvGO3OIqzyU708chjsEcKAwtxgbbhQmMmCSQMSREHMHIM0M1NxbN0MNxViQxxBB+badxz6jnvPFK71oi5yCsqcjkY55/ieabrL3xbiF5+EWBMbdwnykkjiWzM7e3as0YO9+BxydTNpjti4NoyRLKoJBCHPw+3m5x70I1l7dcYgqqmMDI4Hyjn6Yz96tdQ04tqCjrkRtHJ83DNwSAfQcQMUJvXYMxntMRHuIj+la4VJqgF9erxb2kAsoIBIB8jHzAT96J2et27SlVIVOTE7TcUdgCRJgfafWsncMk9jOYxH8opqsV4/wDP1oywRl3IEOqawXG8vAxMkhj/ALgCPKPbvU6MNol9zABeeAJgARxHr60MddoE+kn79x9qvBwEhT5d3zf/ALETk5imlHSlFBZA9wzjH3qIGDn0x7VITJnvSTSFwxBWFG4ywBiQIUH5jngVZFdhQh0574QtaYgZnZyJGSYEgRiR2x7V27ZdLchF2kyGH7SyQVmNxEmM+wzirPT79gWjvsWmZCGSR8w2wVfbBYftZPIiDJrr9V0rMGFhEbvtWAG53IkkRiNpHf71fUaqxTmi6Ne+KzAZtHe/w7qKyxkMoPMMAJAOcckVZ1vXVu5BuK0Q3mAZjBBdmBMnIEQPqcmn2vFTBilgNbt3DtuXCxN17e4GNwBKHaI5Y/8ALFWfE3TNMibtNcDK7blRVIhDhS5InceIz+0TyJWcY6aTAudyO9rB+jqUa6SCks7pCrDoyjG9RLjEkd81U1PU2LktlxkMTAGQcD0/f60L/RyfUZg4nntHrV1ulup2mCA2GEFjMDj1iDBOBSaFJJ1wTg9M8FeJb2rdVJhFTgW1jB4ZjBGIjb9628V414QuPb1iC1Z+MyzMMUJGVl5mI5j1FezqMCRBjjmPaa34LUabsolyM21wipNtcitFikZFNipSK4RRsUj20qftpUbJQbilFOilFc6zWNig3ivWfD052yWJACq0Fie3qZ4o3FA/FOhZrYuIYe2ZEWw7NjCieBNCVtUQwfiHqt+/Ztm6dqOJ2OCJAg4MDcBzu7bqyfVNelxcksQBHzRhYjHO3icYitF1vpdwPdt7ibyW2ukCTkElinAnbE9vQkxWcPR77Ffi2yAqC5LLCneSQ6mI2kADEnE8CK52TC3K3YyYMsaxgRbAlgxC4+X/AGx37Qc/s+8iB9TctXG3LM5hZGQPm4k4PqcyfWtZq7a20QuoK3ZGLJLFyAAfiDaSNrAxJyRAJEgJ1Dpe26VTlVBPlCFwG3GDB8xBKx9BxitDglHTQL3JH1O4bthUkY3pADMo4EwfYxx7xVMXBYKlgjS0yAS2QDgkEQMDLcn0zRvqz7rFt2CyqqNq7gRGOScMIAiMdsRAXU9GuXwSgG0Y+YbeB8hOWEVhmljlpb2GuyhrFClWXIYe/t/DifUGuWuoME+bGJAMZBAHuB/arFzpIt2ougq204jO6fmBOCAMRQtDtbnHeOY7x7xTx0yVck4HanVBlYeYiZE947kDkwaZp3tbN1xWb512g7I8oKvMGfMY2wOBn0hu3c4zzHPfv2iq/PeP871qx1Eg11IP+cV1LZYhRyTA4GSYpt9BAIOe+Qa4jR/n7/xVi33QwQ8QdRF68zqoUELCrEAi2qkCO0g0PB7GtZ/px4THUdU6OYVLLvHcsRsSPSC26f8AiKq+KPCjdPu/DuAnCwwUgEkSYPHM8TxNO06sDfYD2rmCJ/pU1qAw3ZU8xt3D3Egif78VWUSYqydIwIB7jy5EEexqtLcBZbSRbN0Tt+JtA5IwSJxBwP7VHb0RKC4w8m+IMiRyQpiMSPzMVd/9Oak2y/wW2Axuxn12CZaIyVmO9d6VpvMCRtiGll3DmcofmUgj1/FWJU6aBdI2/h3wHY1u9muXFnYVVtguqFWDtiQ9sgwHEDyZXvU9z/TedQyWL1sKoIJBDXFME7dmNpPHPAJkcUGXxFc09sEWlySy3basm3IVlMHHeJwMRg1b8Naj4+rV7V65bvtcEKZbcIm4ruT9DkHvPIq7bwVsLdP/ANOrqXj8dVu2/lxgkdmPmkHOSJODg/tD+reEvgWH3ojFDAUHMuFIEg7nIUkLiZIJBFevBcZ5/H7qFdc6Kbw3W9guiNpcFlgbsFQRzMGZEdqfShbPLfA3Sm/St7O1q8u2Fe1cdXDJIBafKMTJPBkRFevgU7SI4RQ5BeBuIEAn2HapCtNHYR7kO2ubalK1wrVlgoi21zbUpWubaNgI9tKpNtKpZKCtKnRSisRto5XIp0UqhKILukRp3KDuXa0gGVz5T6jJx71mfFngUa5lYXPhwRPlmR6zyT7SBk+862K5QBpMv1rwKmrf9a7FAE2rA3KVgE7oMgqIgzknjuL6t4Sc6q5dLFrSWYVdzAA4IB9FBBY7TPt2O8iq+psluAMep59V4xPE/Wo1ZKPFNbp2dBaa2jXkESN5DAtuDnbJdixkn3xIrJ6u5c0r7C5KrghZHDeZc43AjMSMxPNeude6Brrl1XsW7dli21tlwAbAQQxIHlgAZzn7V5f1zwpqLF1luIZlzyfMFyzg90gSPUYycVmnjT5Vg4Fd6j8cFbgPKncABAaJcseFz7jj2oNr9Rb3ggeaGDAE7d22AynBiSTHt6Yp9vqrWN3w5MiN0sDtDqQRnymFA7xPrQxdYzMdzDODIx9Y4EmOPSkx4owjSCRnPek47kRJP+RT0t9hEz6jgYn6U1gZjgT/AIT70e4Sveecfv8AaubamHJpaXTG68DAJyYwB7+gq+PgZM3HTfF+m6dZsfoVonVQfj3bhYqGOIW2CBcEExkQOZJJATr3X9Xq7vxdS2ZDAbFVcYELHtGZo9/6CSzpf0o6jIKfDX4PlLxugu52sF2mYBGI70LTS3rocbgzkncoKk+UHhTndxBU8E+9XvihLM8qEN/hq/seFUAQWAjMTiGKnywc5zMGpL2gIXdGNxSSIyCZxzMEH70ZudAu6dAbijZGVEBijCcmcEQ2MEQZ5AqqMd9wDemeItTorTG0UADAMQwJzmAIlV7HaQSY9KEWSZ34YnO0iSSeSZHmHmOJnjmrev6IRbVy4KFmVp8rD4ZK/KzAyQu4L/yA7iqdzTsiKbiOA4JUxtBhiCVnkcen9Tk1EN34Tupa0zl0BF0qbVwA/ES7uKhIEnYrie4IZTBmAA0t839Wuwf/AHDOSpW4oDuCT5jO0yoKjYRPbmSI0OpYSF4WDuGGgH5Sy52yT69jGMa7QdNGu1D3EsPtXbtCsbjLuIkncBI244IBU+02qWpCM9k6eH+EnxPm2ifNu7f7oE/Wp4qh4e6W2m062muG5t+UsqqQvZCFwY4miVNYKI4pRT6UUbBpIttc21IRXIo2CiOK5tqSK4RRsFEcUqdSo2CjBnT9UUbVJIjtfHP3IMVaHVepWx/0rjEEd0acZxJ5/lQFfEWogRdj7A9+4qU+JNVELcH12g/jOK8cuo/El2g/n/6dG8Xlh+74r128/qHVRx+pJnHPBNLU/wCoN9SP1BA7zbfn0meaDWfFGqA+ZSf+z+9TDxdqQR8kd5Bk/T7Vaus65c44v4MH9P8Au/Y0Fv8A1Msi0WuKyuB8uCD9G7ZqbSf6laW5E71nB8sgYnkHNZ274uutM27ZH/LP7oqJeuow8+lsk/8Aan9KtX4h1KXqxfKSJ6P7jbt410g/90cx8rc/irFnxLpnEi6v04P4rA29bpjh9IizztMfwIp5TQH/ANp1/wC13/8A6pv+UmvzYpfs/qTSvKPQtP1mzcnbcQwATmInGZrJ+MLE3TfDPFpZ8hLALEtvUH5WEg8dvqM8+m0cxGoX3DA8dpgmqvUOmWTaY2L10scEMoMr3AgCCBn606/E06ThJfFf7I4eGvmef+Ltal3UFlgKSAoBDBE2qQg7SGLZBP8AXOyJzRjUhB5GEsrmTkSOwb/OKGvp8+gOft2/iK2RyXyUEuj07XWC2lkkqvEDzHaNx4USeSea7f0rozK4G5eSCGH2IkEe4ov4V6F8a6pNz4aqfmYEqSIYLjvMfj2qTxl0W7bu/EN03lblwHAUyQEO4A8cD0+lKssHPR3DW1mZufzr1T/Rzwjp9bp7737ZYrdCqZIEG2D25iZE8T715Q4ii3ROr3dOGKXrtqPOoS4ygsJWSAcnEZ7VtXpGSR9EeK+ij9B+Hb2pbVgSCSF2ieSMgAw0DJ2x3keOa7pbpcZVubSryu0lgoFtPNG1SCJiSB8hnia3lvxjrl0yqVU3mtCA1py7wuWgcsfxWDfVam1c2rY2blZdptt5925XYhpl4MY7ASDApF1EH3I40WrF+4622Vra2UdXYiyrst087tyglgTntBmSONl1zrOju2grbr7ESqBTabfyrSJdD5jhAZj6ivOul68WCdyuFYQ1uDBg+Vtxxj/lIn0o3o/F+mS6QHcKwYfrNOtz4IIOxrZF0liJHEHHerFNNci0ANP1bbfa3qrS7DcLPaAjadoQLMb1gopbaZP3yTG027KC25trIdwzSFuE7X2v5beEeZ94oV4u6SFINo/FVebx3B3DQEDIRC7QOe5Jz2Fvwtav3Ah+MFFo+RHe6iwCDEIOJGYzgH3qa0AFJojba5baA+7aUIkgyQsH5Z83t9Rwfd/AXQbem04KSS4G4sNrErIAdeNwHcevJ5ON1nQ9HdsFk8t64POhcgoYYkggbWG4KY75JzNavwl1DT6XSJba4qsMsu52hjmBuz3oppdyaTW0oqvZ6hbdQyupB/5D+tU9T4m01sw15JiYBn+GKZyS5YdLYSYxQi94o06kj4ikjHIjdMQT9qf0vqg1IulGBUPCmO2xcEexmsJ17wpfu3XuG0WQGMXB8RlGT5ZO47fKO/0oSbr0k01szRN4/thwDhSYBIJM4/ZAmDmJrQ6XqSXAdpyOR3Huf89q8UVbNz4gGSVUjYnyGT5doy4xkgx+6THSrN+2o/SHYWWyGV1IIO3CgMcxjsBnFIpyStk0o9E6j1lSn6twCOZkYmOSI5qLQ9SOoICttG1Z7mYkwcR6T+PbEazqiB8fES2UaCUZg4ABAM7Q3rM8GuaXxali1bK+Zj87KCm3IWDM87TxHemjkvdi6T1A1ysrY8dWmUE7gSOI4/FKrPaw8oXSYYB4wFjM5Agk9wYn81YRY+YqPwMfkziKzKaFpJLmCIbzdvUehnvRAdIU7fOccD6d64LlIagsl0SZK4kSC0fkACa611SPnIj1U8+nOf8AxUFvRDucdwD9PWpxpwTCgn6Gf5UvqCoiUqOWb7YP1Ej+NSqU4P2JnP8AXmpbWjeI+GfTIP8AGrD9O+GJb8AA/wAMfvoNT8DrGU0ZZwMd5GY9galWJxxnsPtVhNMzfKh+v9+KsL0ohSzAgRPI4/H9KVY5sZYykoERIz7xikqR8se8kkVXvdYtqdojPcwPwJqJtaDOSI55P8BVcoyXclIuv0622Sls++0fxIzQ/W+F7FzlVB9VWPtHbmoL/XLdv5mYT/waTQ6/4vTspaOJIXPEDmnjDJ2sVpF3R9HTQyRcZkPm2mO3dcZI/wAFC/G3WA9tLSyJbeZPIAIB+8n8UK6t4uuX8CEUGRA80+pb1+kUCLljk59zW7Bgkp65g4IrnNGvDl4tctIQjLviGtW2wckSVnufpQVwZqz0nXmzdRx+y4P78/urfLdEPYLIU/sAZ7Af0qU4xLCf+TD+YoDZ8X6ZjAu7fdlZQPYmIFEr+t/VrctsrrvUGCCCHYJzODLA/auQ4u0miyyHQdLu2bjfDut8LG1C7yCTJIM4zxzUen8IadLhcBsmQJwreq+lEbOqDqrAgggEeYftCQI5mpQ5jIqNyi/AtWVf/o9tcgsM+pIn71y5olI27oA9AoP3MZ+9WbgJ9fxTAnsaip8jxSrf6lQ9FB4uMMRiP345pL0YDJfd7MMccypBq3Bnj+Fd83rH2p9XYlRK1jQFDKkR7g8/mon6ZIjyT3JDEnPoSQPtxV3d6z+AKazn1o62K0jmnS5bQorEKSDC3CAYEfKR96n/AEy/sKlmhvmh4nyhcYxgCfWqzN7x9BTBe7Sx/IH8aOt+Q7ArQ9KC3tRMlttsqIUCSWy2SYgHA5NWL+p1cn9XvEKJLKG8uAIwIA9TM1bOnQ5KA95Kg/eYpx2g8AfenebagKWndFHUaq8w/wCiVMZI2kqZ7Q3H7X2isedPeV3Qox2kcCYDyRAxjn6VuW1igxJM+5PaqHxNl57vZlRSPQpuz/8AlFKs0VYJ5HPdmctWzESxgkZWDgxkfalV7W9NW7cZySCeYBA4ifmpU/toeSv9SyeDU2mbP5/jSpVkCi83zH/O4q06gqSRJBwfT6V2lV8eBlyaXpv/AEge8c9+PWiNq2CokA59KVKtMeEa+xnfFDlR5SRzwY9a866z1K61oA3bhEjBdiPxNKlTv8pVLhgLRmec/XNWNQYURjt9vSlSqr/sjKuQWx5qLdXaVaAj5xTGOB9P50qVMuQokYcfQfwqvSpUURkyVbsOQwAJAaNwHDZ7jvSpVXIHc3vSNKiWtEVRVLINxCgFv+mckc5zWl7ff+ddpVxZt38/5ZYuBjf5+a69dpUUBjWGPv8AyqNxn7f0pUqJEMuDmmbaVKrSdhyr/Okq/wAaVKg+CD9ThTGMUKAz+a5SrLLkUjtoPicdqvPbAGAPxSpV0eiS1Dx4KpNKlSrr0Kf/2Q=="/>
          <p:cNvSpPr>
            <a:spLocks noChangeAspect="1" noChangeArrowheads="1"/>
          </p:cNvSpPr>
          <p:nvPr/>
        </p:nvSpPr>
        <p:spPr bwMode="auto">
          <a:xfrm>
            <a:off x="63500" y="-722313"/>
            <a:ext cx="1971675" cy="14763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35" name="AutoShape 39" descr="data:image/jpg;base64,/9j/4AAQSkZJRgABAQAAAQABAAD/2wCEAAkGBhQQEBUUEhQWFRQWFRkYFxYYFBcXGBUVGBUYGBoUFRUeHCYeGBkjGhcaHy8gIycqLCwsGR4xNTAqNSYrLCkBCQoKDgwOGg8PGikfHyQsKSwtKSwvLCwsLCosKSwpLCwsLCksLCwsLCwpKSwpLCkpLCwsLCwsLCksKSwsLCwsKf/AABEIAMIBAwMBIgACEQEDEQH/xAAcAAABBQEBAQAAAAAAAAAAAAAFAAIDBAYBBwj/xAA+EAACAQMDAgQFAAkDAwMFAAABAhEAAyEEEjEFQQYiUWETMnGBkRQjQqGxwdHh8AdSYjNy8RZDghUkosLS/8QAGgEAAgMBAQAAAAAAAAAAAAAAAQIAAwQFBv/EADERAAICAQMDAQYFBAMAAAAAAAABAhEDEiExBEFRIhNhcZHB8AUygaGxI1Lh8RVC0f/aAAwDAQACEQMRAD8A2lq3VlEpW7dTotd2UjlHFSpQtILToqlshyKUU6uUAjaVOppFEhyuGnU1jFEg2lFdDTxSokG1w041yiQZNKs71Rn0974ksVZw0TtBHG2eDycHj5sYh2q8TAhdhCnd5g20naOQIODWB9dGCftFTT45v795Z7JuqDxoT1LrQtgbIJJIzMSJEYM8iKEL1IlgZLIIJGchp8jdjuJIjtOcCq3W753OQCBwFgLDD1nIIIn7Htxhz/iE54vQtLuvv+C2OJJ77hnR9c3EByuYAIkQST5W7CMCeD9cUy71srkFTDQwEk8qPKAskwScfwrL6XVuwO5htIJyhgAOOSQZbaxKgT+Jp3SdWUAbyjaxxuUEgBiCczA5ge/aq8XWdRJxg+fPNBeOPJvw1cNYS111nPwTJUsAALkNwIQuTPP7vqa3VtpAMEex5H1rudP1SzNpLijNPHpFFNIp5FcrbZWMIpsVJFNIo2QYRTSKkIppFMQiK1E6VYIpjLTEKbpVW5bog61BcSiQGm1XaslKVSiWa9FqVVpKtSAVzmxxsV2K7SilCNilXaVQg2KVdiuVCEGqvbEZj2B+5jge9Yu71w3VhnWZwDIAmTJPdYgZ/nRfxgGVQ4AKjnHEHk9gM8xWWs6jcWUwFCwrBNphjJM9oz3IMAZrl9TmbyOL2S/cvhHazS9K64ybbd0ABRtJmSp5APriPyK0YM15XrOtm2zLbIZiVV4Ywxzgjlu5jsZr07QLFq3z8i/NO75RyCSZ+pmtPSZnO127WJkjRNVfWan4azBPYAesGJPYY5qy2Kymsu3WYguCg3QWBhgIjjBJPJxAnGStWdVmljh6FbBCFvcrdZm+262SuCFM+XecgT6NOZESvPFA9OXyltSX3ZBAcSo8yxyQIUg5AmJqbWX4RgCFeMEEsGmCYMSMmJJ78UG6hqc7hcbjJE4iIxkqRPEkYn2HmfavVct2+fuuTW4+A3q9Q1oblhmW4CARBhQOBAEAiJ9vbF/V6qUVrxAug7ygIcAE4UzP/H1UxHsMzZRL1pSXAI+aJLEmfKSTABMmc4ie9UVuux+cgiBk7oTICyDiAD2/FGcXpab72C9wq+u3XSYiAY4yIBgnb7GPvx2qaTrChSoneDCxJHzEyNsg9iSIBDd4oYdcU+aGUiSckEg4kjg9s+vFENMqBzcW4bUPLKJOYnakDy5ETMwO5ApsdY472r8bk5JrPVmVgVVP1ed2yCuNu4BSCHaZiO81Z6d4me55bl3cRjbOGIWOSw9ST3M9+zLLI8/CtsbkiQpgMBMOWywM4ndzHM4p6nwteusBZtQyr54YiWViJljBJkcE4GI4rdhi3jSg+b28iOrPRug603bUneYJ87ps+JOdyCZ25gfSiMUP8N6Z7ektLcneF80zMyfWiRFeiw2oJPwY5cjIrhFPimxVwowiuEU+KaRTJkIyKaVqQiuEUxCBlqF1q2y1E60yYCkUpVOVpUbAaoCnRTgKUVyrLxsUop0UooEGRSinRXIo2QbVfV6pbS7m4kD159qtRWe8WSFBAJChpgYEj5j3wJ49arzTlCDlFWxoxt0wH1zVi+7Fmb4fCqJ28z+TA/JzWZ6t8NxKEoynKnAK/SBmQOTmRMU29m6BmSWIQCARB4J+3r24qC+hZNxEEbEBZmHzXFSMYEGDJ/EkV53GsmTLqduzS6SpFfpWt+HqkuxuhuDvEEftSmZ5jBwRIM16L0vxWb03SNtstsVZ3GQV3OxA98Dv5uIk4NgFtMwVt7+dvOhtL5zAAksvYCTIj3FWdM4YhnQqMsUX53OIYqM8xye3vnoT6mXT+kTQpbnqN3VEcjb7t29O/NYPXdTZdTdI3LkYIC7YJycZUx2zPHabmj62bk2753ArIgHyssD4YiDJ5nkfmher6SXgtcg7SMCWJIEmS3EZ5HfHFY+t6yOVRq1z8f2HhDSc1mqcEsDvPLCJk7Ruj/b3GAJz9svrL1244IO0ebBYcbVM9oxABPoPSSdOoFobVIEhpk+ZDAGR27CKFrpWdvMQN0TOCJOYBAzxOI9Kx45PeUt/eyxor6Nl2ElyrHIUSpJEYkHbGDA5+lTHRoQXBaTOf/kACXEgg+YYnMTSs6NXLKSoBJABJAMxDKYxBzkdh64c+nvSbYDuuSjfLng7iYkDIJ5x71etMu9ClTS6pkvDYAxQE21MMEmTInB4MNzMRXbu++Gcsu8EFlyC0gy8wFJkHkzn8kbPSG094qSrG4hAZsLIXIC4JXJA5mOPSHQdFcl2INtZO4eZVAk8RzByO0AnIBi5Z4ad3a+0K4s5puqotsKslm+djC7Tz5Y5HGSTMdq1fhrpJ1FpnW+1stIIt4dW80q+TIkgjMx6VktPpmQqL1svbUjPyrtJ4JiRzPNei+E9WCpVLKW0ksNlxXiez5JnkZjiIFa+gwRc9b38clWWTqgzpdP8NFXczwPmYyze5NSU8iuRXoUZhhFcinE5ilFRNMFDIppFPNcIprAMIrhFPIrhFNYCMimMtSkU0imTIVylKpCtKmsBp9tKKdFKK5NmgZFKKdSioQbFcin1yKNkGRQLxNrFRAJncdh8x8qxJMDk5GPeinUNcLQmJ9gcx6gd6x/XL1u4SRba47AsPMQN20gFQDPC59I71Rlntpi9/oPFdzJa+xtEoVEBgTJOGQgoMksCCJaREjjIoZ1HUE22U3DsO1oiVaI2k4wYETMmM+5fWw6lbajCjDSWLASzfXvz9Iihej6U1xg7qAkx3EkGfL2PpJge+DXL9soccF+myppesC483ZMBoC480SAR2B5weV96u9Pe42pQG6CrFwGPAYg5AjOQI9vvUev6cfio8KQSFKgqpZI5A9hiQOBVvQdPs6i4shiAQSSwk9yzGM+XjjmTVWbNjnBuXNfEMY0wrff9YFLTtMgthXEwSwAkjngSOc1Hq9er90lMiOVck4mfl759aodQ1G4syT820AEmWg4GTPJMz/HPAysjK5Cspw5EMsMcCYMEyM/0rlqKpNlll39KUKC6swEFl2yCCqKBMQYZQOO8Tmu69yUVlRAVWI3KIUCQqg8xxtBPGD696Frbdq2V+LuAZiECyQM/LyIkyTxx6VQ6tqgtwhTjkoSCCSZ80GBkTj+9PCLlKqYexHY0xvFvLOwxcBlZAORuB+Y+ntVxr3wybikCyygsGCyJAIg5aJIOJn9wr2OslxdW6xVTt4nz7QFYGZMlVAJP8hUV3TX7h3GyCuNiooHkjAIIMQOZEDJxVzhcqlsv8ALuo14LMzEtICND5C4JPGfmHeM1Xt9VKAJbKwAAAeCPQz/A+3aoRaAJU7vIS0Eqdo5OREnvjnFVrNwi4DtxPcQuSPNt2x22mcVZHGqrsK2Ti3+l3QriCxCo26PMcT8pkEn0kYjiCZ8Lag2NTbS/buWrklR2tsGUyWBIzOd0kQOO9XPDvUFtMto21JLs7GV27l+X4eDEe3oPUyd6vqFvBFZVLThSN0kxIAgxj07fu6WLLiwxSi7e1KuSpxcuTQVW12q+Gs9+3p9/7UMtLdQ77nlCg5Z1nk+nbihvXNerMybpmdpn2wPX1+k/atXVdc8eFtKpPau5XDFcvcS2usAXp5JlYWYJgGPoD37QfWAy5rSHZhdgAHKgQfbMyQI7YwPplbuolSIPscY58wB4UQTj7etc6e7k5TG6e3vnIzyeOfN3rjxz5dGm+5o0qwuOsOHFxSSAwDZA8sjAxmZrcowYAgyCAQfUHINYn9MRewIAg85Mz9OTMe30nRdB62l22q7v1gEEGJ5PAAGPeK634dngvRx9WUZoPkKEVyKkIpsV3LMhGRTSKkiuRRsBHFKnxSprAaOlFOiuRXKNA2KUU6KUVCDIpEUmcCJ78fxrP9a8StYcoFEnCnvMSDnBB9u4NJPJGC1SGUW2XOpaKXW4SAq/NPpwB++ftWe67b227mbYIUbDOYOYBHmyNxk+kz2qp1DxMzgWrpmVhh8oLYyWGOe0jj3MZXUXSrNJHHBZsiTBXPbgZzPEVzZdZjmmoouUGuSVXNxoAUNA3uRIkgYmInn98VwaQKJS4YaZEx3MlcAgFhERwRxGZdDqgihPKJJBIznmCSOcjI9BTr6MflURJIJXbMHJB9R749DXLk+xdQGGsCiWhgZkKp2gkwMmfrH0NQ9P/V3cISvzQSPlBMEEiDPy4nvx2r6hSs4KkT5o7kTiMRnjt/HtzqLhpU7ztJPaIiCBPb0/dVzi+3cUM9XcWiVCeRiT8pXzKYKgmTAA7H24ig1y4R5ww7gdtvJ8o/ZHp/c09+vrd2/EDM0QYzCjG0jtwDIwJj3rmqtWjeVUY7IEljwMEqD7RHvFVKEo/m94WT29ZssOCR5ljZ3BYDzAjIx9s+1Dr+/cHAO4giPWAOPoI96ltaffcKgSZ8vc8ztjJM+n96NXfD2zcDLkmBc2koh3fKDGDIkkkY7Zq6Mlj9XkPIB6do3uXFRgyzP7J9MyfSM1p9ZqvKXTcEU7SRO0kTIMDacxxHPfmlotRDi1Adk3yABtHygN8xlt0DB9PeHa/qKufhRO4EscNLEzjmOSfLH7XNUZJOeRbf6GqkVdFda6N2+FU4EnkQYURt9/XP3offAZ5iDnGee0wIn6QPtRi66AFkK7027YjzLyCDGWjEYiI96HarYYG7awWCPmlpwvpxyZ5HvWjHHVshGO6TqmD28qQDMExnPLHP8Agopf6kykNJA/YMkQJk8d4HrwDVK0F272ClNwJOfmAI2mc9wT9Rn0u9Ut2rwUNDlAAMkBcQJAJBg5M/SjFxbp89hkti71LxOt+0u24JghpIUAzAzIAxznuPWhNnqIPmtgQjbd7XNyhskqU4IJIHMeXHtf/Q5slFs2ZJTaFtqGbmSXUdoB9c9oqa54bXTrtO0/EAk7BCnmEYHkHABJmczWmW9yu+N+/wBfmV1WwJ/QrF3Np7jES10tcS3B4lLXykbiDGeBnJoe1y6pkZEx6c4GZIyP7cTRPTdFm7tZoxzG2WH7A9CB25IPGKO9A8J2ma5LswGFMiJg5g5JWQOwkVfHFLK1aQkpUZnRX95kk7jMKIYDu2D9uYmPxf0ha3c3KYg5AbzR/u9NnqePpRjqfg429zWxvJ4x5uZMqCAfXHpx6v0ehd7fltlZciQIIBEXFyeJJj6+oNXw6ZRdNCudo0PStf8AHthoj6ZB9wfTg/erRFRdN6eLFsIvb2H49/rVkiutG63MrIiK5FSbaW2nsUiilUm2lRslB+K7FOilFcuy8ZFQa2/8O2zRMD0J+5jMetWopRUIebdY1xt3TvbaHbjMNnJmJIBkHice1VOr9R+JcDCA4xg7wRujbMEwJMQe1azxp0Y6i3ugAoDncQ0ERiPTJ78e5rz+x0WdN8cEoC+1RMlgJniD6ieI9M1y8+F7q9uf8GmErKdzVKr/ABGO0qCSB5jO0FeeJMDIB83eodQw1TBojA3eYGDMFoJn1hY+wqa/pvi3VAKS49oG0ZgyY457z2BqOwux4gH7qDEjb3n9mYn09TWaTSj6VVDLncu3bYFsqqAqDBP+4ieCNvv3gce9U7vUiYffErBBYEiMMCARMxP3GKfb1Vx2VIzwSD/E/n8mhWr0NxnKkEAFvLjBUCYHYcfilx4XLsRy8HNcjXHW2dttdzE75CqIgGFBMYPqfX2rdQ6JdtkqUa5c2hyEi4BbzB3oTiDxiJHrRvofTbe4HUI15mtN8C0NwgqzRvKsJRiG8ueB6xWg8AItrU3mBCi1aI2MDbLsTIwxlQFBHA+8GOlj6dJJMRyMLoPDF9byh1KGWE5IUqM7o5Hb7N6TU2u0n6zyLBiY5+4wMfX+52GrvhdQ+SN/dckGTIBEbzMExjHcwKB9Y0oCkghyWwQTPJkxtiOOP/PLyZryUvgWVsP8Ja7ZOnChizlhcIEeYKnJ4iPTufWiuq6yoBVslNwaY287gBIkmDM4xOe9YW5ujcJAYRIxukk//ISv7varFtQtpXWRe3GcyMFSGAJJ3TuBxEYppYVk3b3CpUavTFrhLWmlW8rHcMEAmM88gFfUyaj0rJBFsj4hPmLgEASN2wfWI57xFZK4l61dYXNyMYY7hAk5BYcTNG11yNY2K+5nSWJ2pAXaTuJB3ZjgzHIqqXTyg990/vcZMvafrKMpV0AUTsZSdpYmDIbAOfQeneq/ULis4BBQghW4gASPlCiD3n61nru5QBJIP4xiQT29/erVjWloWcAn2yYk49YGfaroYlH1L5CuVhA3VLSFIBiB82RE84nvAFFtLdg/DUFtq4RoiCI28bhDD8Rnmc+2rnsCRETBzxBxJ+lEE051DBrbBdsTuaCM4UgHHczxnsaryb7yCmHbd74FyBLggNIUDJwyxE4xA+0VsOn/AA9RbUsFYqMSAYmYaO015xpnZBDhFYwABwZDEfLnvxP8K0vT9UPgqyOC24ym4bjnkT6gT+eK39Fmepp1RVljaIup9NdH2kKyhgQqhhmZDKJwRj8mTk0T8K9LuW3ZnUohUFVFyVyTiO+M/wBZxodRe22S5Iws7gsgf8oziq2h6wjqd3l2hdxPcnHl7tJGCJn810k8eKdSfv3M7cpLYvRSihGt8SKhXaN08gE7u+IA5x61b6R1QahCwEEGCMyMA5kCOY+xq3H1WPJLTB3/AB8+BXBxVstlaaVqWK5FarKyLbXIqWK4RRshHFKnxSo2QOxXYrsUorml9HIpRTopRUshWu6fcfNlY49Z9faqWs6Lbbb+rWFUqoAiATJgcdh9MxzRWKazgEAkSeBOT3wO9Rtdw7mE8S+FWYpctW9xJAjZlTP7QwNnOe3vVLpPhW42p5Npk8zOFVofbG2T3II7yAK9H+IJAkSZgSMxzHrFd21S8MHLUHU+DFar/Tq2I+E7IYg4kMd+6SPWMdhwfWgPjLoQOo3l22xNxV3QFEhVmAANgE5P762PiXUsrD4bSwAlQw3KSfK2zvx9o7ZnJ9d6ub4IB2gqvlyWEKCJMnMT+T61Tm6iGNONfqPFPko3PEfw96A7VMCQwVoAOxQedokYWI2nGTUfiPxDaTTW9NZDO25YZwikeYbkBgGO0sN0ntQSzfiSZ3BguF3FR3iCCPtx6juT6ZqUukwhwQ7EgScknzZiI5JnHYYrCuqnC+/32HUbZZ/+osilroG45hSpIyxncRmJkT7d6A667vuNJCgyRtBGZWQRIBk447/gj1DVAAABQ57xPlzOcj1P4oGNQVBQtOVgTgy2Zho/d+M1ixwuTl9/oWMqvp24JBKqAo5jJO2ODkx7zXNLqm07JeX5kcENCgbvmB2GZwYn61zUawbpnIUTvPlJU9iSTBP5q1pekm7pLl5Xt4eDbM7iqhcoc92zIAPvxXQxpt77dxWUfEHVH1L/ABLhBLSZEwTnEH04+9ULLgxxxz9uPY4ruosXBbJdkI3gwGkywJOBx96fb0MW1aTnPB9fwcCcVY5end3uF8CuXsifNHHMR6fSanbUJJ2rtE4UndAz5QxzGapNaAXuGJ9cRE595imD0Bmito7FfJfuXChkRkdoIyJjuJg5HY1a0eoYcCVIG4yVEe59iR+Ku+H/AA8+rMb1UbQpOGYwBACyJ4Hf81HfstorxRbilhBW4OOxzzKxyp/tSTxPTqol7hC5Z23QLt1CAP8AqB5Q+UsBuE5H+0STmOZrQdAa1btbTcX4pO5ApVvLtEkkAz6wSDgn2GHSGRtxIO4bV2jYSBwXJ8oiYUfyq70/WKn7awSJ/Vw2P2UcYDGDB9vpBjP2MdUEiVq5NmuvuBm2XZ3KoguIAVgoUWwsZGPvz2qjrGa0WcIGUlRt9wDhBkcSOT7RxQ0a03CYUowON5WDAACtuEt5QMjPfNX7vUQz7ARBdU3QMsxE8ZjtkjisjvJL+o7H2itg74UvLfuBrZCBQd1uAQASPKcSrTme/Oc1sNtZTwX0NUe5ch9wO0h0wGkncjEY5aQCRDDNa/bXoOkhox7/ABMeR3IjiuRUkVyK12V0RxXCKkiuRTWQjiuVJtpVLAHIpRTqVc410NilFPilFSyUQ3yQpKgEgYBMT7T2rzHqviRjeL3GgjygI2RgkmIMDGfUxGa3/Xusfo6jy7t3MkAAYEknHfv715R4n0TC4WwQ7oUKKZYMg2SDEFgRxIP1ArJ1FvjsNHYnu+JLisGViW3Da5XcVUqQCF9t5E459q2XhfxNbFhEe4GIMM7v5vNJBYEkg5AIO3vAOC3lDaoR8sESC44wSuE9D247fStD0jqpsW7ioUZrm1i5LLCyTCiZUeecRBOCSRVPTZdCftGFqzQ+LNbs1C3VbdaYAo2DbJA821l5IEk54Xv2zXWdWgYuNrIzEBfM0A5yeQYySPbvNVL3VrzAW3X9XvRlVRK7obhf93PlGPbsRei6izXILraIJYnzAFpAICjHvGO3OIqzyU708chjsEcKAwtxgbbhQmMmCSQMSREHMHIM0M1NxbN0MNxViQxxBB+badxz6jnvPFK71oi5yCsqcjkY55/ieabrL3xbiF5+EWBMbdwnykkjiWzM7e3as0YO9+BxydTNpjti4NoyRLKoJBCHPw+3m5x70I1l7dcYgqqmMDI4Hyjn6Yz96tdQ04tqCjrkRtHJ83DNwSAfQcQMUJvXYMxntMRHuIj+la4VJqgF9erxb2kAsoIBIB8jHzAT96J2et27SlVIVOTE7TcUdgCRJgfafWsncMk9jOYxH8opqsV4/wDP1oywRl3IEOqawXG8vAxMkhj/ALgCPKPbvU6MNol9zABeeAJgARxHr60MddoE+kn79x9qvBwEhT5d3zf/ALETk5imlHSlFBZA9wzjH3qIGDn0x7VITJnvSTSFwxBWFG4ywBiQIUH5jngVZFdhQh0574QtaYgZnZyJGSYEgRiR2x7V27ZdLchF2kyGH7SyQVmNxEmM+wzirPT79gWjvsWmZCGSR8w2wVfbBYftZPIiDJrr9V0rMGFhEbvtWAG53IkkRiNpHf71fUaqxTmi6Ne+KzAZtHe/w7qKyxkMoPMMAJAOcckVZ1vXVu5BuK0Q3mAZjBBdmBMnIEQPqcmn2vFTBilgNbt3DtuXCxN17e4GNwBKHaI5Y/8ALFWfE3TNMibtNcDK7blRVIhDhS5InceIz+0TyJWcY6aTAudyO9rB+jqUa6SCks7pCrDoyjG9RLjEkd81U1PU2LktlxkMTAGQcD0/f60L/RyfUZg4nntHrV1ulup2mCA2GEFjMDj1iDBOBSaFJJ1wTg9M8FeJb2rdVJhFTgW1jB4ZjBGIjb9628V414QuPb1iC1Z+MyzMMUJGVl5mI5j1FezqMCRBjjmPaa34LUabsolyM21wipNtcitFikZFNipSK4RRsUj20qftpUbJQbilFOilFc6zWNig3ivWfD052yWJACq0Fie3qZ4o3FA/FOhZrYuIYe2ZEWw7NjCieBNCVtUQwfiHqt+/Ztm6dqOJ2OCJAg4MDcBzu7bqyfVNelxcksQBHzRhYjHO3icYitF1vpdwPdt7ibyW2ukCTkElinAnbE9vQkxWcPR77Ffi2yAqC5LLCneSQ6mI2kADEnE8CK52TC3K3YyYMsaxgRbAlgxC4+X/AGx37Qc/s+8iB9TctXG3LM5hZGQPm4k4PqcyfWtZq7a20QuoK3ZGLJLFyAAfiDaSNrAxJyRAJEgJ1Dpe26VTlVBPlCFwG3GDB8xBKx9BxitDglHTQL3JH1O4bthUkY3pADMo4EwfYxx7xVMXBYKlgjS0yAS2QDgkEQMDLcn0zRvqz7rFt2CyqqNq7gRGOScMIAiMdsRAXU9GuXwSgG0Y+YbeB8hOWEVhmljlpb2GuyhrFClWXIYe/t/DifUGuWuoME+bGJAMZBAHuB/arFzpIt2ougq204jO6fmBOCAMRQtDtbnHeOY7x7xTx0yVck4HanVBlYeYiZE947kDkwaZp3tbN1xWb512g7I8oKvMGfMY2wOBn0hu3c4zzHPfv2iq/PeP871qx1Eg11IP+cV1LZYhRyTA4GSYpt9BAIOe+Qa4jR/n7/xVi33QwQ8QdRF68zqoUELCrEAi2qkCO0g0PB7GtZ/px4THUdU6OYVLLvHcsRsSPSC26f8AiKq+KPCjdPu/DuAnCwwUgEkSYPHM8TxNO06sDfYD2rmCJ/pU1qAw3ZU8xt3D3Egif78VWUSYqydIwIB7jy5EEexqtLcBZbSRbN0Tt+JtA5IwSJxBwP7VHb0RKC4w8m+IMiRyQpiMSPzMVd/9Oak2y/wW2Axuxn12CZaIyVmO9d6VpvMCRtiGll3DmcofmUgj1/FWJU6aBdI2/h3wHY1u9muXFnYVVtguqFWDtiQ9sgwHEDyZXvU9z/TedQyWL1sKoIJBDXFME7dmNpPHPAJkcUGXxFc09sEWlySy3basm3IVlMHHeJwMRg1b8Naj4+rV7V65bvtcEKZbcIm4ruT9DkHvPIq7bwVsLdP/ANOrqXj8dVu2/lxgkdmPmkHOSJODg/tD+reEvgWH3ojFDAUHMuFIEg7nIUkLiZIJBFevBcZ5/H7qFdc6Kbw3W9guiNpcFlgbsFQRzMGZEdqfShbPLfA3Sm/St7O1q8u2Fe1cdXDJIBafKMTJPBkRFevgU7SI4RQ5BeBuIEAn2HapCtNHYR7kO2ubalK1wrVlgoi21zbUpWubaNgI9tKpNtKpZKCtKnRSisRto5XIp0UqhKILukRp3KDuXa0gGVz5T6jJx71mfFngUa5lYXPhwRPlmR6zyT7SBk+862K5QBpMv1rwKmrf9a7FAE2rA3KVgE7oMgqIgzknjuL6t4Sc6q5dLFrSWYVdzAA4IB9FBBY7TPt2O8iq+psluAMep59V4xPE/Wo1ZKPFNbp2dBaa2jXkESN5DAtuDnbJdixkn3xIrJ6u5c0r7C5KrghZHDeZc43AjMSMxPNeude6Brrl1XsW7dli21tlwAbAQQxIHlgAZzn7V5f1zwpqLF1luIZlzyfMFyzg90gSPUYycVmnjT5Vg4Fd6j8cFbgPKncABAaJcseFz7jj2oNr9Rb3ggeaGDAE7d22AynBiSTHt6Yp9vqrWN3w5MiN0sDtDqQRnymFA7xPrQxdYzMdzDODIx9Y4EmOPSkx4owjSCRnPek47kRJP+RT0t9hEz6jgYn6U1gZjgT/AIT70e4Sveecfv8AaubamHJpaXTG68DAJyYwB7+gq+PgZM3HTfF+m6dZsfoVonVQfj3bhYqGOIW2CBcEExkQOZJJATr3X9Xq7vxdS2ZDAbFVcYELHtGZo9/6CSzpf0o6jIKfDX4PlLxugu52sF2mYBGI70LTS3rocbgzkncoKk+UHhTndxBU8E+9XvihLM8qEN/hq/seFUAQWAjMTiGKnywc5zMGpL2gIXdGNxSSIyCZxzMEH70ZudAu6dAbijZGVEBijCcmcEQ2MEQZ5AqqMd9wDemeItTorTG0UADAMQwJzmAIlV7HaQSY9KEWSZ34YnO0iSSeSZHmHmOJnjmrev6IRbVy4KFmVp8rD4ZK/KzAyQu4L/yA7iqdzTsiKbiOA4JUxtBhiCVnkcen9Tk1EN34Tupa0zl0BF0qbVwA/ES7uKhIEnYrie4IZTBmAA0t839Wuwf/AHDOSpW4oDuCT5jO0yoKjYRPbmSI0OpYSF4WDuGGgH5Sy52yT69jGMa7QdNGu1D3EsPtXbtCsbjLuIkncBI244IBU+02qWpCM9k6eH+EnxPm2ifNu7f7oE/Wp4qh4e6W2m062muG5t+UsqqQvZCFwY4miVNYKI4pRT6UUbBpIttc21IRXIo2CiOK5tqSK4RRsFEcUqdSo2CjBnT9UUbVJIjtfHP3IMVaHVepWx/0rjEEd0acZxJ5/lQFfEWogRdj7A9+4qU+JNVELcH12g/jOK8cuo/El2g/n/6dG8Xlh+74r128/qHVRx+pJnHPBNLU/wCoN9SP1BA7zbfn0meaDWfFGqA+ZSf+z+9TDxdqQR8kd5Bk/T7Vaus65c44v4MH9P8Au/Y0Fv8A1Msi0WuKyuB8uCD9G7ZqbSf6laW5E71nB8sgYnkHNZ274uutM27ZH/LP7oqJeuow8+lsk/8Aan9KtX4h1KXqxfKSJ6P7jbt410g/90cx8rc/irFnxLpnEi6v04P4rA29bpjh9IizztMfwIp5TQH/ANp1/wC13/8A6pv+UmvzYpfs/qTSvKPQtP1mzcnbcQwATmInGZrJ+MLE3TfDPFpZ8hLALEtvUH5WEg8dvqM8+m0cxGoX3DA8dpgmqvUOmWTaY2L10scEMoMr3AgCCBn606/E06ThJfFf7I4eGvmef+Ltal3UFlgKSAoBDBE2qQg7SGLZBP8AXOyJzRjUhB5GEsrmTkSOwb/OKGvp8+gOft2/iK2RyXyUEuj07XWC2lkkqvEDzHaNx4USeSea7f0rozK4G5eSCGH2IkEe4ov4V6F8a6pNz4aqfmYEqSIYLjvMfj2qTxl0W7bu/EN03lblwHAUyQEO4A8cD0+lKssHPR3DW1mZufzr1T/Rzwjp9bp7737ZYrdCqZIEG2D25iZE8T715Q4ii3ROr3dOGKXrtqPOoS4ygsJWSAcnEZ7VtXpGSR9EeK+ij9B+Hb2pbVgSCSF2ieSMgAw0DJ2x3keOa7pbpcZVubSryu0lgoFtPNG1SCJiSB8hnia3lvxjrl0yqVU3mtCA1py7wuWgcsfxWDfVam1c2rY2blZdptt5925XYhpl4MY7ASDApF1EH3I40WrF+4622Vra2UdXYiyrst087tyglgTntBmSONl1zrOju2grbr7ESqBTabfyrSJdD5jhAZj6ivOul68WCdyuFYQ1uDBg+Vtxxj/lIn0o3o/F+mS6QHcKwYfrNOtz4IIOxrZF0liJHEHHerFNNci0ANP1bbfa3qrS7DcLPaAjadoQLMb1gopbaZP3yTG027KC25trIdwzSFuE7X2v5beEeZ94oV4u6SFINo/FVebx3B3DQEDIRC7QOe5Jz2Fvwtav3Ah+MFFo+RHe6iwCDEIOJGYzgH3qa0AFJojba5baA+7aUIkgyQsH5Z83t9Rwfd/AXQbem04KSS4G4sNrErIAdeNwHcevJ5ON1nQ9HdsFk8t64POhcgoYYkggbWG4KY75JzNavwl1DT6XSJba4qsMsu52hjmBuz3oppdyaTW0oqvZ6hbdQyupB/5D+tU9T4m01sw15JiYBn+GKZyS5YdLYSYxQi94o06kj4ikjHIjdMQT9qf0vqg1IulGBUPCmO2xcEexmsJ17wpfu3XuG0WQGMXB8RlGT5ZO47fKO/0oSbr0k01szRN4/thwDhSYBIJM4/ZAmDmJrQ6XqSXAdpyOR3Huf89q8UVbNz4gGSVUjYnyGT5doy4xkgx+6THSrN+2o/SHYWWyGV1IIO3CgMcxjsBnFIpyStk0o9E6j1lSn6twCOZkYmOSI5qLQ9SOoICttG1Z7mYkwcR6T+PbEazqiB8fES2UaCUZg4ABAM7Q3rM8GuaXxali1bK+Zj87KCm3IWDM87TxHemjkvdi6T1A1ysrY8dWmUE7gSOI4/FKrPaw8oXSYYB4wFjM5Agk9wYn81YRY+YqPwMfkziKzKaFpJLmCIbzdvUehnvRAdIU7fOccD6d64LlIagsl0SZK4kSC0fkACa611SPnIj1U8+nOf8AxUFvRDucdwD9PWpxpwTCgn6Gf5UvqCoiUqOWb7YP1Ej+NSqU4P2JnP8AXmpbWjeI+GfTIP8AGrD9O+GJb8AA/wAMfvoNT8DrGU0ZZwMd5GY9galWJxxnsPtVhNMzfKh+v9+KsL0ohSzAgRPI4/H9KVY5sZYykoERIz7xikqR8se8kkVXvdYtqdojPcwPwJqJtaDOSI55P8BVcoyXclIuv0622Sls++0fxIzQ/W+F7FzlVB9VWPtHbmoL/XLdv5mYT/waTQ6/4vTspaOJIXPEDmnjDJ2sVpF3R9HTQyRcZkPm2mO3dcZI/wAFC/G3WA9tLSyJbeZPIAIB+8n8UK6t4uuX8CEUGRA80+pb1+kUCLljk59zW7Bgkp65g4IrnNGvDl4tctIQjLviGtW2wckSVnufpQVwZqz0nXmzdRx+y4P78/urfLdEPYLIU/sAZ7Af0qU4xLCf+TD+YoDZ8X6ZjAu7fdlZQPYmIFEr+t/VrctsrrvUGCCCHYJzODLA/auQ4u0miyyHQdLu2bjfDut8LG1C7yCTJIM4zxzUen8IadLhcBsmQJwreq+lEbOqDqrAgggEeYftCQI5mpQ5jIqNyi/AtWVf/o9tcgsM+pIn71y5olI27oA9AoP3MZ+9WbgJ9fxTAnsaip8jxSrf6lQ9FB4uMMRiP345pL0YDJfd7MMccypBq3Bnj+Fd83rH2p9XYlRK1jQFDKkR7g8/mon6ZIjyT3JDEnPoSQPtxV3d6z+AKazn1o62K0jmnS5bQorEKSDC3CAYEfKR96n/AEy/sKlmhvmh4nyhcYxgCfWqzN7x9BTBe7Sx/IH8aOt+Q7ArQ9KC3tRMlttsqIUCSWy2SYgHA5NWL+p1cn9XvEKJLKG8uAIwIA9TM1bOnQ5KA95Kg/eYpx2g8AfenebagKWndFHUaq8w/wCiVMZI2kqZ7Q3H7X2isedPeV3Qox2kcCYDyRAxjn6VuW1igxJM+5PaqHxNl57vZlRSPQpuz/8AlFKs0VYJ5HPdmctWzESxgkZWDgxkfalV7W9NW7cZySCeYBA4ifmpU/toeSv9SyeDU2mbP5/jSpVkCi83zH/O4q06gqSRJBwfT6V2lV8eBlyaXpv/AEge8c9+PWiNq2CokA59KVKtMeEa+xnfFDlR5SRzwY9a866z1K61oA3bhEjBdiPxNKlTv8pVLhgLRmec/XNWNQYURjt9vSlSqr/sjKuQWx5qLdXaVaAj5xTGOB9P50qVMuQokYcfQfwqvSpUURkyVbsOQwAJAaNwHDZ7jvSpVXIHc3vSNKiWtEVRVLINxCgFv+mckc5zWl7ff+ddpVxZt38/5ZYuBjf5+a69dpUUBjWGPv8AyqNxn7f0pUqJEMuDmmbaVKrSdhyr/Okq/wAaVKg+CD9ThTGMUKAz+a5SrLLkUjtoPicdqvPbAGAPxSpV0eiS1Dx4KpNKlSrr0Kf/2Q=="/>
          <p:cNvSpPr>
            <a:spLocks noChangeAspect="1" noChangeArrowheads="1"/>
          </p:cNvSpPr>
          <p:nvPr/>
        </p:nvSpPr>
        <p:spPr bwMode="auto">
          <a:xfrm>
            <a:off x="63500" y="-896938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6" name="Picture 10" descr="C:\Documents and Settings\Honza\Local Settings\Temporary Internet Files\Content.IE5\FFTYDNBG\MC9001232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613665"/>
            <a:ext cx="1794471" cy="1780705"/>
          </a:xfrm>
          <a:prstGeom prst="rect">
            <a:avLst/>
          </a:prstGeom>
          <a:noFill/>
        </p:spPr>
      </p:pic>
      <p:pic>
        <p:nvPicPr>
          <p:cNvPr id="4108" name="Picture 12" descr="C:\Documents and Settings\Honza\Local Settings\Temporary Internet Files\Content.IE5\FFTYDNBG\MC90033178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1297500"/>
            <a:ext cx="1593613" cy="1672401"/>
          </a:xfrm>
          <a:prstGeom prst="rect">
            <a:avLst/>
          </a:prstGeom>
          <a:noFill/>
        </p:spPr>
      </p:pic>
      <p:pic>
        <p:nvPicPr>
          <p:cNvPr id="4133" name="Picture 37" descr="http://t1.gstatic.com/images?q=tbn:ANd9GcRFO3wAUoNrw--ry-sruRltrOJ6dSx_ht-gv0h0b72IUOdWNhjNa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52996" y="1206736"/>
            <a:ext cx="1512168" cy="1853931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 flipH="1">
            <a:off x="4932040" y="3060667"/>
            <a:ext cx="2679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Lípa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 rot="10800000" flipV="1">
            <a:off x="6876256" y="2793813"/>
            <a:ext cx="900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Dub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3528" y="4509119"/>
            <a:ext cx="22672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Šípková růže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63426" y="3497497"/>
            <a:ext cx="54171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na podzim své listy zabarví </a:t>
            </a:r>
          </a:p>
          <a:p>
            <a:pPr>
              <a:buFontTx/>
              <a:buChar char="-"/>
            </a:pPr>
            <a:r>
              <a:rPr lang="cs-CZ" sz="2400" dirty="0" smtClean="0"/>
              <a:t> postupně všechny listy spadnou</a:t>
            </a:r>
          </a:p>
          <a:p>
            <a:pPr>
              <a:buFontTx/>
              <a:buChar char="-"/>
            </a:pPr>
            <a:r>
              <a:rPr lang="cs-CZ" sz="2400" dirty="0" smtClean="0"/>
              <a:t> ukládají se k zimnímu spánku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547664" y="3105835"/>
            <a:ext cx="2808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         Jírovec </a:t>
            </a:r>
            <a:r>
              <a:rPr lang="cs-CZ" dirty="0"/>
              <a:t>maďal </a:t>
            </a:r>
            <a:r>
              <a:rPr lang="cs-CZ" dirty="0" smtClean="0"/>
              <a:t>kaštan</a:t>
            </a:r>
            <a:endParaRPr lang="cs-CZ" dirty="0"/>
          </a:p>
        </p:txBody>
      </p:sp>
      <p:pic>
        <p:nvPicPr>
          <p:cNvPr id="25" name="Picture 19" descr="C:\Documents and Settings\Honza\Local Settings\Temporary Internet Files\Content.IE5\HYT5H1FO\MC90012331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7611414" y="3304060"/>
            <a:ext cx="853605" cy="1800200"/>
          </a:xfrm>
          <a:prstGeom prst="rect">
            <a:avLst/>
          </a:prstGeom>
          <a:noFill/>
        </p:spPr>
      </p:pic>
      <p:pic>
        <p:nvPicPr>
          <p:cNvPr id="26" name="Picture 18" descr="C:\Documents and Settings\Honza\Local Settings\Temporary Internet Files\Content.IE5\9PLCTFC2\MC90035982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47343" y="4509119"/>
            <a:ext cx="1800225" cy="1735137"/>
          </a:xfrm>
          <a:prstGeom prst="rect">
            <a:avLst/>
          </a:prstGeom>
          <a:noFill/>
        </p:spPr>
      </p:pic>
      <p:pic>
        <p:nvPicPr>
          <p:cNvPr id="27" name="Picture 9" descr="C:\Documents and Settings\Honza\Local Settings\Temporary Internet Files\Content.IE5\HYT5H1FO\MC90011272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3290961">
            <a:off x="2491542" y="5076835"/>
            <a:ext cx="1698811" cy="79208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 rot="10800000" flipH="1" flipV="1">
            <a:off x="5069379" y="3613666"/>
            <a:ext cx="3395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                        Vrba </a:t>
            </a:r>
            <a:r>
              <a:rPr lang="cs-CZ" dirty="0"/>
              <a:t>jíva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932040" y="638132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Javor klen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3688" y="638132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Líska obecná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Testík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412776"/>
            <a:ext cx="7416824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Kdy začíná podzim.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Vyjmenuj podzimní měsíce.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Který jehličnatý strom opadává.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Kteří ptáci odlétají do teplých krajin.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Napiš názvy stromů podle tvaru listu.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  <p:pic>
        <p:nvPicPr>
          <p:cNvPr id="4" name="Picture 14" descr="C:\Documents and Settings\Honza\Local Settings\Temporary Internet Files\Content.IE5\HYT5H1FO\MC9001228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653136"/>
            <a:ext cx="1587532" cy="1584176"/>
          </a:xfrm>
          <a:prstGeom prst="rect">
            <a:avLst/>
          </a:prstGeom>
          <a:noFill/>
        </p:spPr>
      </p:pic>
      <p:pic>
        <p:nvPicPr>
          <p:cNvPr id="5" name="Picture 9" descr="C:\Documents and Settings\Honza\Local Settings\Temporary Internet Files\Content.IE5\HYT5H1FO\MC9001127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3290961">
            <a:off x="2879260" y="4891583"/>
            <a:ext cx="1698811" cy="792088"/>
          </a:xfrm>
          <a:prstGeom prst="rect">
            <a:avLst/>
          </a:prstGeom>
          <a:noFill/>
        </p:spPr>
      </p:pic>
      <p:pic>
        <p:nvPicPr>
          <p:cNvPr id="6" name="Picture 10" descr="C:\Documents and Settings\Honza\Local Settings\Temporary Internet Files\Content.IE5\FFTYDNBG\MC9001232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4581128"/>
            <a:ext cx="1296144" cy="1507809"/>
          </a:xfrm>
          <a:prstGeom prst="rect">
            <a:avLst/>
          </a:prstGeom>
          <a:noFill/>
        </p:spPr>
      </p:pic>
      <p:pic>
        <p:nvPicPr>
          <p:cNvPr id="7" name="Picture 18" descr="C:\Documents and Settings\Honza\Local Settings\Temporary Internet Files\Content.IE5\9PLCTFC2\MC9003598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4653136"/>
            <a:ext cx="1584201" cy="15269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908720"/>
            <a:ext cx="806489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výukového materiálu: 		Podzim čaruje …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        				Mgr. Irena 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Miklová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				1. 11. 2011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				1. a 2. ročník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			Člověk a jeho svět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 			Prvouka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 			Proměny přírody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Téma: 				Příroda na podzim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Pomůcky: 				Dataprojektor, PC, psací 						potřeby – 2. ročník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 				Žáci prvního ročníku pouze shlédnou 					prezentaci, následně  ústně</a:t>
            </a:r>
            <a:r>
              <a:rPr lang="cs-CZ" dirty="0" smtClean="0">
                <a:latin typeface="Calibri" pitchFamily="34" charset="0"/>
                <a:cs typeface="Times New Roman" pitchFamily="18" charset="0"/>
              </a:rPr>
              <a:t> zodpoví na 					otázky učitele. Žáci druhého ročníku zodpoví 				písemně na dané otázky za prezentací.</a:t>
            </a:r>
            <a:endParaRPr lang="cs-CZ" dirty="0" smtClean="0">
              <a:latin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5445224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Objekty použité v této práci jsou součástí SW Microsoft® Office.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Text je vlastní originální tvorbou autora.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548680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Škola: Základní škola Trávníky Otrokovice, příspěvková organizace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Číslo projektu: CZ.1.07/1.4.00/21.2637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299</Words>
  <Application>Microsoft Office PowerPoint</Application>
  <PresentationFormat>Předvádění na obrazovce (4:3)</PresentationFormat>
  <Paragraphs>77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Podzim čaruje …  VY_32_INOVACE_02_03 </vt:lpstr>
      <vt:lpstr>Podzim čaruje…</vt:lpstr>
      <vt:lpstr>Prezentace aplikace PowerPoint</vt:lpstr>
      <vt:lpstr>Stromy</vt:lpstr>
      <vt:lpstr>Stromy a keře listnaté</vt:lpstr>
      <vt:lpstr>Testík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Podzim čaruje …  VY_32_INOVACE_01_02</dc:title>
  <dc:creator>ahoj</dc:creator>
  <cp:lastModifiedBy>Učitel</cp:lastModifiedBy>
  <cp:revision>41</cp:revision>
  <dcterms:created xsi:type="dcterms:W3CDTF">2011-10-19T17:46:28Z</dcterms:created>
  <dcterms:modified xsi:type="dcterms:W3CDTF">2013-07-02T04:40:39Z</dcterms:modified>
</cp:coreProperties>
</file>