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84" autoAdjust="0"/>
    <p:restoredTop sz="94689" autoAdjust="0"/>
  </p:normalViewPr>
  <p:slideViewPr>
    <p:cSldViewPr>
      <p:cViewPr>
        <p:scale>
          <a:sx n="66" d="100"/>
          <a:sy n="66" d="100"/>
        </p:scale>
        <p:origin x="-5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24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5A5DC45-27BD-44E1-9C85-DBFC1455C3FB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CC84CE3-CFF3-4EF0-81A7-319D00EB1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ZIMNÍ SPORTY</a:t>
            </a:r>
            <a:br>
              <a:rPr lang="cs-CZ" dirty="0" smtClean="0"/>
            </a:br>
            <a:r>
              <a:rPr lang="cs-CZ" sz="2000" dirty="0" smtClean="0"/>
              <a:t>VY_32_INOVACE_09_03</a:t>
            </a:r>
            <a:endParaRPr lang="cs-CZ" sz="2000" dirty="0"/>
          </a:p>
        </p:txBody>
      </p:sp>
      <p:pic>
        <p:nvPicPr>
          <p:cNvPr id="1026" name="Picture 2" descr="V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84984"/>
            <a:ext cx="5781675" cy="1447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Obdélník 3"/>
          <p:cNvSpPr/>
          <p:nvPr/>
        </p:nvSpPr>
        <p:spPr>
          <a:xfrm rot="10800000" flipV="1">
            <a:off x="539552" y="5530405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Tato práce je šířena pod licencí CC BY-SA 3.0.                                                                     Odkazy a citace jsou platné k datu vytvoření této práce.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7"/>
            <a:ext cx="748883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971600" y="1412776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 výukového materiálu:      	</a:t>
            </a:r>
            <a:r>
              <a:rPr lang="cs-CZ" dirty="0" smtClean="0"/>
              <a:t>Zimní </a:t>
            </a:r>
            <a:r>
              <a:rPr lang="cs-CZ" dirty="0" smtClean="0"/>
              <a:t>sporty</a:t>
            </a:r>
          </a:p>
          <a:p>
            <a:r>
              <a:rPr lang="cs-CZ" dirty="0" smtClean="0"/>
              <a:t>Autor:				Mgr. Irena </a:t>
            </a:r>
            <a:r>
              <a:rPr lang="cs-CZ" dirty="0" err="1" smtClean="0"/>
              <a:t>Miklová</a:t>
            </a:r>
            <a:endParaRPr lang="cs-CZ" dirty="0" smtClean="0"/>
          </a:p>
          <a:p>
            <a:r>
              <a:rPr lang="cs-CZ" dirty="0" smtClean="0"/>
              <a:t>Vytvořeno: 			5. ledna 2012</a:t>
            </a:r>
          </a:p>
          <a:p>
            <a:r>
              <a:rPr lang="cs-CZ" dirty="0" smtClean="0"/>
              <a:t>Ročník:				1. a 2.</a:t>
            </a:r>
          </a:p>
          <a:p>
            <a:r>
              <a:rPr lang="cs-CZ" dirty="0" smtClean="0"/>
              <a:t>Vzdělávací oblast:		</a:t>
            </a:r>
            <a:r>
              <a:rPr lang="cs-CZ" dirty="0" smtClean="0"/>
              <a:t>Člověk </a:t>
            </a:r>
            <a:r>
              <a:rPr lang="cs-CZ" dirty="0" smtClean="0"/>
              <a:t>a jeho svět</a:t>
            </a:r>
          </a:p>
          <a:p>
            <a:r>
              <a:rPr lang="cs-CZ" dirty="0" smtClean="0"/>
              <a:t>Vzdělávací obor:			Prvouka</a:t>
            </a:r>
          </a:p>
          <a:p>
            <a:r>
              <a:rPr lang="cs-CZ" dirty="0" smtClean="0"/>
              <a:t>Vzdělávací okruh:			Proměny přírody		</a:t>
            </a:r>
          </a:p>
          <a:p>
            <a:r>
              <a:rPr lang="cs-CZ" dirty="0" smtClean="0"/>
              <a:t>Téma:				Zimní sporty</a:t>
            </a:r>
          </a:p>
          <a:p>
            <a:r>
              <a:rPr lang="cs-CZ" dirty="0" smtClean="0"/>
              <a:t>Pomůcky:			</a:t>
            </a:r>
            <a:r>
              <a:rPr lang="cs-CZ" dirty="0" err="1" smtClean="0"/>
              <a:t>Dataprojektor</a:t>
            </a:r>
            <a:r>
              <a:rPr lang="cs-CZ" dirty="0" smtClean="0"/>
              <a:t>, pracovní sešit, 				               pouzdro</a:t>
            </a:r>
          </a:p>
          <a:p>
            <a:endParaRPr lang="cs-CZ" dirty="0" smtClean="0"/>
          </a:p>
          <a:p>
            <a:r>
              <a:rPr lang="cs-CZ" dirty="0" smtClean="0"/>
              <a:t>Anotace:			Žáci hlédnou prezentaci a pod vedením </a:t>
            </a:r>
          </a:p>
          <a:p>
            <a:r>
              <a:rPr lang="cs-CZ" dirty="0" smtClean="0"/>
              <a:t>			učitele doplní úkoly v pracovním sešitě.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30120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sz="1200" dirty="0" smtClean="0"/>
              <a:t>Všechny objekty použité této práce jsou součástí SW Microsoft®Office.</a:t>
            </a:r>
          </a:p>
          <a:p>
            <a:r>
              <a:rPr lang="cs-CZ" sz="1200" dirty="0" smtClean="0"/>
              <a:t>Text je vlastní originální tvorbou autora.</a:t>
            </a:r>
            <a:endParaRPr lang="cs-CZ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Zimní sporty a pobyt v zimní přírodě nebo na horách jsou velmi zdravé.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Stáváme se otužilejšími a odolnějšími proti nemocem.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V zimě je důležité se teple obléct. Nezbytnou součástí zimního oblečení jsou pevné, teplé boty.</a:t>
            </a:r>
            <a:endParaRPr lang="cs-CZ" sz="2400" dirty="0"/>
          </a:p>
        </p:txBody>
      </p:sp>
      <p:pic>
        <p:nvPicPr>
          <p:cNvPr id="2050" name="Picture 2" descr="C:\Users\ZŠ Trávníky\AppData\Local\Microsoft\Windows\Temporary Internet Files\Content.IE5\XVUNJBLQ\MC9001574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1826057" cy="1829714"/>
          </a:xfrm>
          <a:prstGeom prst="rect">
            <a:avLst/>
          </a:prstGeom>
          <a:noFill/>
        </p:spPr>
      </p:pic>
      <p:pic>
        <p:nvPicPr>
          <p:cNvPr id="2051" name="Picture 3" descr="C:\Users\ZŠ Trávníky\AppData\Local\Microsoft\Windows\Temporary Internet Files\Content.IE5\ITGOPK4Y\MC9000200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636912"/>
            <a:ext cx="2376264" cy="2450889"/>
          </a:xfrm>
          <a:prstGeom prst="rect">
            <a:avLst/>
          </a:prstGeom>
          <a:noFill/>
        </p:spPr>
      </p:pic>
      <p:pic>
        <p:nvPicPr>
          <p:cNvPr id="2054" name="Picture 6" descr="C:\Users\ZŠ Trávníky\AppData\Local\Microsoft\Windows\Temporary Internet Files\Content.IE5\XVUNJBLQ\MC9001917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636912"/>
            <a:ext cx="2736304" cy="2170660"/>
          </a:xfrm>
          <a:prstGeom prst="rect">
            <a:avLst/>
          </a:prstGeom>
          <a:noFill/>
        </p:spPr>
      </p:pic>
      <p:pic>
        <p:nvPicPr>
          <p:cNvPr id="2056" name="Picture 8" descr="C:\Users\ZŠ Trávníky\AppData\Local\Microsoft\Windows\Temporary Internet Files\Content.IE5\XVUNJBLQ\MC9003328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653136"/>
            <a:ext cx="1572768" cy="1807769"/>
          </a:xfrm>
          <a:prstGeom prst="rect">
            <a:avLst/>
          </a:prstGeom>
          <a:noFill/>
        </p:spPr>
      </p:pic>
      <p:pic>
        <p:nvPicPr>
          <p:cNvPr id="2057" name="Picture 9" descr="C:\Users\ZŠ Trávníky\AppData\Local\Microsoft\Windows\Temporary Internet Files\Content.IE5\ITGOPK4Y\MC9001918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504" y="3501008"/>
            <a:ext cx="2138141" cy="2160240"/>
          </a:xfrm>
          <a:prstGeom prst="rect">
            <a:avLst/>
          </a:prstGeom>
          <a:noFill/>
        </p:spPr>
      </p:pic>
      <p:pic>
        <p:nvPicPr>
          <p:cNvPr id="2059" name="Picture 11" descr="C:\Users\ZŠ Trávníky\AppData\Local\Microsoft\Windows\Temporary Internet Files\Content.IE5\ITGOPK4Y\MC9002326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2636912"/>
            <a:ext cx="1425921" cy="1863505"/>
          </a:xfrm>
          <a:prstGeom prst="rect">
            <a:avLst/>
          </a:prstGeom>
          <a:noFill/>
        </p:spPr>
      </p:pic>
      <p:pic>
        <p:nvPicPr>
          <p:cNvPr id="2060" name="Picture 12" descr="C:\Users\ZŠ Trávníky\AppData\Local\Microsoft\Windows\Temporary Internet Files\Content.IE5\S1KJLIL0\MC90019175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4732369"/>
            <a:ext cx="2448272" cy="2125631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Honza\Local Settings\Temporary Internet Files\Content.IE5\DD23T663\MC9003187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221088"/>
            <a:ext cx="2012358" cy="244104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772400" cy="5760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Lední hokej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764704"/>
            <a:ext cx="896448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600" dirty="0" smtClean="0">
                <a:latin typeface="+mj-lt"/>
              </a:rPr>
              <a:t>kolektivní hra na ledě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+mj-lt"/>
              </a:rPr>
              <a:t> družstvo má 5 hráčů v poli + 1 brankář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+mj-lt"/>
              </a:rPr>
              <a:t> potřebují: kluziště, branky, hokejky, puk a hokejovou</a:t>
            </a:r>
          </a:p>
          <a:p>
            <a:r>
              <a:rPr lang="cs-CZ" sz="2600" dirty="0" smtClean="0">
                <a:latin typeface="+mj-lt"/>
              </a:rPr>
              <a:t>  výstroj: přilba a chrániče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naše vlast je uznávanou hokejovou zemí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hokejisté vozí z MS a OH medaile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v republice hraje 14 mužstev Extra ligu ledního hokeje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v našem kraji hrají hokej města Zlín, Vsetín, která </a:t>
            </a:r>
          </a:p>
          <a:p>
            <a:r>
              <a:rPr lang="cs-CZ" sz="2600" dirty="0" smtClean="0">
                <a:latin typeface="+mj-lt"/>
              </a:rPr>
              <a:t>  několikrát získala titul Mistra republiky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naši známí hráči hokeje: Jaromír Jágr, </a:t>
            </a:r>
          </a:p>
          <a:p>
            <a:r>
              <a:rPr lang="cs-CZ" sz="2600" dirty="0" smtClean="0">
                <a:latin typeface="+mj-lt"/>
              </a:rPr>
              <a:t>  Petr </a:t>
            </a:r>
            <a:r>
              <a:rPr lang="cs-CZ" sz="2600" dirty="0" err="1" smtClean="0">
                <a:latin typeface="+mj-lt"/>
              </a:rPr>
              <a:t>Čajánek</a:t>
            </a:r>
            <a:r>
              <a:rPr lang="cs-CZ" sz="2600" dirty="0" smtClean="0">
                <a:latin typeface="+mj-lt"/>
              </a:rPr>
              <a:t>, Roman Červenka,</a:t>
            </a:r>
          </a:p>
          <a:p>
            <a:r>
              <a:rPr lang="cs-CZ" sz="2600" dirty="0" smtClean="0">
                <a:latin typeface="+mj-lt"/>
              </a:rPr>
              <a:t>  Tomáš Vokoun</a:t>
            </a:r>
            <a:endParaRPr lang="cs-CZ" sz="2600" dirty="0">
              <a:latin typeface="+mj-lt"/>
            </a:endParaRPr>
          </a:p>
        </p:txBody>
      </p:sp>
      <p:pic>
        <p:nvPicPr>
          <p:cNvPr id="5" name="Picture 2" descr="C:\Documents and Settings\Honza\Local Settings\Temporary Internet Files\Content.IE5\KM8R5Y8D\MC9000135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3" y="188640"/>
            <a:ext cx="1795151" cy="147949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6480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Rychlobruslení a krasobruslení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4267904" cy="457200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Rychlobruslení</a:t>
            </a:r>
          </a:p>
          <a:p>
            <a:r>
              <a:rPr lang="cs-CZ" dirty="0" smtClean="0">
                <a:latin typeface="+mj-lt"/>
              </a:rPr>
              <a:t> je to individuální sport</a:t>
            </a:r>
          </a:p>
          <a:p>
            <a:r>
              <a:rPr lang="cs-CZ" dirty="0" smtClean="0">
                <a:latin typeface="+mj-lt"/>
              </a:rPr>
              <a:t> potřebují ledový ovál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a brusle</a:t>
            </a:r>
          </a:p>
          <a:p>
            <a:r>
              <a:rPr lang="cs-CZ" dirty="0" smtClean="0">
                <a:latin typeface="+mj-lt"/>
              </a:rPr>
              <a:t> naše nejlepší 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sportovkyně: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Martina </a:t>
            </a:r>
            <a:r>
              <a:rPr lang="cs-CZ" dirty="0" err="1" smtClean="0">
                <a:latin typeface="+mj-lt"/>
              </a:rPr>
              <a:t>Sáblíková</a:t>
            </a:r>
            <a:endParaRPr lang="cs-CZ" dirty="0" smtClean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4030538" cy="457200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+mj-lt"/>
              </a:rPr>
              <a:t>Krasobruslení</a:t>
            </a:r>
          </a:p>
          <a:p>
            <a:r>
              <a:rPr lang="cs-CZ" dirty="0" smtClean="0">
                <a:latin typeface="+mj-lt"/>
              </a:rPr>
              <a:t> je to individuální sport</a:t>
            </a:r>
          </a:p>
          <a:p>
            <a:r>
              <a:rPr lang="cs-CZ" dirty="0" smtClean="0">
                <a:latin typeface="+mj-lt"/>
              </a:rPr>
              <a:t> potřebují kluziště 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a brusle</a:t>
            </a:r>
          </a:p>
          <a:p>
            <a:r>
              <a:rPr lang="cs-CZ" dirty="0" smtClean="0">
                <a:latin typeface="+mj-lt"/>
              </a:rPr>
              <a:t> bruslí na různou hudbu</a:t>
            </a:r>
          </a:p>
          <a:p>
            <a:r>
              <a:rPr lang="cs-CZ" dirty="0" smtClean="0">
                <a:latin typeface="+mj-lt"/>
              </a:rPr>
              <a:t> naši nejlepší sportovci: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    Tomáš Verner</a:t>
            </a:r>
          </a:p>
          <a:p>
            <a:endParaRPr lang="cs-CZ" dirty="0">
              <a:latin typeface="+mj-lt"/>
            </a:endParaRPr>
          </a:p>
        </p:txBody>
      </p:sp>
      <p:pic>
        <p:nvPicPr>
          <p:cNvPr id="4098" name="Picture 2" descr="C:\Documents and Settings\Honza\Local Settings\Temporary Internet Files\Content.IE5\O1K528XP\MC9004465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797152"/>
            <a:ext cx="1682496" cy="1798625"/>
          </a:xfrm>
          <a:prstGeom prst="rect">
            <a:avLst/>
          </a:prstGeom>
          <a:noFill/>
        </p:spPr>
      </p:pic>
      <p:pic>
        <p:nvPicPr>
          <p:cNvPr id="4099" name="Picture 3" descr="C:\Documents and Settings\Honza\Local Settings\Temporary Internet Files\Content.IE5\O1K528XP\MC9004465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941168"/>
            <a:ext cx="1790395" cy="142646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Skoky na lyžích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268760"/>
            <a:ext cx="8352928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 individuální sport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  </a:t>
            </a:r>
            <a:r>
              <a:rPr lang="cs-CZ" sz="2600" dirty="0" smtClean="0">
                <a:latin typeface="+mj-lt"/>
              </a:rPr>
              <a:t>při velkých sportovních akcích mohou  </a:t>
            </a:r>
          </a:p>
          <a:p>
            <a:r>
              <a:rPr lang="cs-CZ" sz="2600" dirty="0" smtClean="0">
                <a:latin typeface="+mj-lt"/>
              </a:rPr>
              <a:t>   jednotlivci tvořit čtyřčlenné družstvo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 naši nejlepší skokani: Roman Koudelka, Jakub Janda </a:t>
            </a:r>
            <a:endParaRPr lang="cs-CZ" sz="2600" dirty="0" smtClean="0">
              <a:solidFill>
                <a:srgbClr val="FF0000"/>
              </a:solidFill>
              <a:latin typeface="+mj-lt"/>
            </a:endParaRPr>
          </a:p>
          <a:p>
            <a:endParaRPr lang="cs-CZ" dirty="0" smtClean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5123" name="Picture 3" descr="C:\Documents and Settings\Honza\Local Settings\Temporary Internet Files\Content.IE5\QTP3J9N6\MC9002408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429000"/>
            <a:ext cx="2930636" cy="259011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Lyžování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3749040" cy="453650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Sjezd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+mj-lt"/>
                <a:cs typeface="Times New Roman" pitchFamily="18" charset="0"/>
              </a:rPr>
              <a:t>individuální sport</a:t>
            </a:r>
          </a:p>
          <a:p>
            <a:r>
              <a:rPr lang="cs-CZ" dirty="0" smtClean="0">
                <a:latin typeface="+mj-lt"/>
                <a:cs typeface="Times New Roman" pitchFamily="18" charset="0"/>
              </a:rPr>
              <a:t> sportovec potřebuje</a:t>
            </a:r>
          </a:p>
          <a:p>
            <a:pPr>
              <a:buNone/>
            </a:pPr>
            <a:r>
              <a:rPr lang="cs-CZ" dirty="0" smtClean="0">
                <a:latin typeface="+mj-lt"/>
                <a:cs typeface="Times New Roman" pitchFamily="18" charset="0"/>
              </a:rPr>
              <a:t>    lyže a hůlky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836712"/>
            <a:ext cx="3749040" cy="518308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Slalom</a:t>
            </a:r>
          </a:p>
          <a:p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cs typeface="Times New Roman" pitchFamily="18" charset="0"/>
              </a:rPr>
              <a:t>individuální sport</a:t>
            </a:r>
          </a:p>
          <a:p>
            <a:r>
              <a:rPr lang="cs-CZ" dirty="0" smtClean="0">
                <a:latin typeface="+mj-lt"/>
                <a:cs typeface="Times New Roman" pitchFamily="18" charset="0"/>
              </a:rPr>
              <a:t> sportovec potřebuje</a:t>
            </a:r>
          </a:p>
          <a:p>
            <a:pPr>
              <a:buNone/>
            </a:pPr>
            <a:r>
              <a:rPr lang="cs-CZ" dirty="0" smtClean="0">
                <a:latin typeface="+mj-lt"/>
                <a:cs typeface="Times New Roman" pitchFamily="18" charset="0"/>
              </a:rPr>
              <a:t>    lyže a hůlky</a:t>
            </a:r>
          </a:p>
          <a:p>
            <a:r>
              <a:rPr lang="cs-CZ" dirty="0" smtClean="0">
                <a:latin typeface="+mj-lt"/>
                <a:cs typeface="Times New Roman" pitchFamily="18" charset="0"/>
              </a:rPr>
              <a:t> jezdí po vyznačené </a:t>
            </a:r>
          </a:p>
          <a:p>
            <a:pPr>
              <a:buNone/>
            </a:pPr>
            <a:r>
              <a:rPr lang="cs-CZ" dirty="0" smtClean="0">
                <a:latin typeface="+mj-lt"/>
                <a:cs typeface="Times New Roman" pitchFamily="18" charset="0"/>
              </a:rPr>
              <a:t>    trase mezi tyčemi</a:t>
            </a:r>
          </a:p>
          <a:p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Honza\Local Settings\Temporary Internet Files\Content.IE5\L66KCX66\MC9003523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861048"/>
            <a:ext cx="1472697" cy="1813711"/>
          </a:xfrm>
          <a:prstGeom prst="rect">
            <a:avLst/>
          </a:prstGeom>
          <a:noFill/>
        </p:spPr>
      </p:pic>
      <p:pic>
        <p:nvPicPr>
          <p:cNvPr id="1027" name="Picture 3" descr="C:\Documents and Settings\Honza\Local Settings\Temporary Internet Files\Content.IE5\QTP3J9N6\MC900446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212976"/>
            <a:ext cx="2307118" cy="274670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263</TotalTime>
  <Words>295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ZIMNÍ SPORTY VY_32_INOVACE_09_03</vt:lpstr>
      <vt:lpstr>Snímek 2</vt:lpstr>
      <vt:lpstr>Zimní sporty a pobyt v zimní přírodě nebo na horách jsou velmi zdravé. Stáváme se otužilejšími a odolnějšími proti nemocem. V zimě je důležité se teple obléct. Nezbytnou součástí zimního oblečení jsou pevné, teplé boty.</vt:lpstr>
      <vt:lpstr>   Lední hokej</vt:lpstr>
      <vt:lpstr>Rychlobruslení a krasobruslení</vt:lpstr>
      <vt:lpstr>Skoky na lyžích</vt:lpstr>
      <vt:lpstr>Lyžování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ZIMNÍ SPORTY VY_32_INIVACE_09_03</dc:title>
  <dc:creator>ZŠ Trávníky</dc:creator>
  <cp:lastModifiedBy>ahoj</cp:lastModifiedBy>
  <cp:revision>35</cp:revision>
  <dcterms:created xsi:type="dcterms:W3CDTF">2012-01-09T09:24:51Z</dcterms:created>
  <dcterms:modified xsi:type="dcterms:W3CDTF">2013-07-01T16:58:48Z</dcterms:modified>
</cp:coreProperties>
</file>