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9" r:id="rId5"/>
    <p:sldId id="258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47" autoAdjust="0"/>
    <p:restoredTop sz="94667" autoAdjust="0"/>
  </p:normalViewPr>
  <p:slideViewPr>
    <p:cSldViewPr>
      <p:cViewPr varScale="1">
        <p:scale>
          <a:sx n="75" d="100"/>
          <a:sy n="75" d="100"/>
        </p:scale>
        <p:origin x="-95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A26FA-4227-4CF4-93E4-CA49459D3560}" type="datetimeFigureOut">
              <a:rPr lang="cs-CZ" smtClean="0"/>
              <a:pPr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13B1-0E7C-4F65-9F45-7061407F48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A26FA-4227-4CF4-93E4-CA49459D3560}" type="datetimeFigureOut">
              <a:rPr lang="cs-CZ" smtClean="0"/>
              <a:pPr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13B1-0E7C-4F65-9F45-7061407F48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A26FA-4227-4CF4-93E4-CA49459D3560}" type="datetimeFigureOut">
              <a:rPr lang="cs-CZ" smtClean="0"/>
              <a:pPr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13B1-0E7C-4F65-9F45-7061407F48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A26FA-4227-4CF4-93E4-CA49459D3560}" type="datetimeFigureOut">
              <a:rPr lang="cs-CZ" smtClean="0"/>
              <a:pPr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13B1-0E7C-4F65-9F45-7061407F48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A26FA-4227-4CF4-93E4-CA49459D3560}" type="datetimeFigureOut">
              <a:rPr lang="cs-CZ" smtClean="0"/>
              <a:pPr/>
              <a:t>17.6.2013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13B1-0E7C-4F65-9F45-7061407F48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A26FA-4227-4CF4-93E4-CA49459D3560}" type="datetimeFigureOut">
              <a:rPr lang="cs-CZ" smtClean="0"/>
              <a:pPr/>
              <a:t>17.6.2013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13B1-0E7C-4F65-9F45-7061407F48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A26FA-4227-4CF4-93E4-CA49459D3560}" type="datetimeFigureOut">
              <a:rPr lang="cs-CZ" smtClean="0"/>
              <a:pPr/>
              <a:t>17.6.2013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13B1-0E7C-4F65-9F45-7061407F48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A26FA-4227-4CF4-93E4-CA49459D3560}" type="datetimeFigureOut">
              <a:rPr lang="cs-CZ" smtClean="0"/>
              <a:pPr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13B1-0E7C-4F65-9F45-7061407F48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A26FA-4227-4CF4-93E4-CA49459D3560}" type="datetimeFigureOut">
              <a:rPr lang="cs-CZ" smtClean="0"/>
              <a:pPr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13B1-0E7C-4F65-9F45-7061407F48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A26FA-4227-4CF4-93E4-CA49459D3560}" type="datetimeFigureOut">
              <a:rPr lang="cs-CZ" smtClean="0"/>
              <a:pPr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13B1-0E7C-4F65-9F45-7061407F48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A26FA-4227-4CF4-93E4-CA49459D3560}" type="datetimeFigureOut">
              <a:rPr lang="cs-CZ" smtClean="0"/>
              <a:pPr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813B1-0E7C-4F65-9F45-7061407F48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A26FA-4227-4CF4-93E4-CA49459D3560}" type="datetimeFigureOut">
              <a:rPr lang="cs-CZ" smtClean="0"/>
              <a:pPr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813B1-0E7C-4F65-9F45-7061407F48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Léto v přírodě</a:t>
            </a:r>
            <a:br>
              <a:rPr lang="cs-CZ" dirty="0" smtClean="0"/>
            </a:br>
            <a:r>
              <a:rPr lang="cs-CZ" sz="1800" dirty="0" smtClean="0"/>
              <a:t>VY_32_INOVACE_18_03</a:t>
            </a:r>
            <a:endParaRPr lang="cs-CZ" sz="1800" dirty="0"/>
          </a:p>
        </p:txBody>
      </p:sp>
      <p:pic>
        <p:nvPicPr>
          <p:cNvPr id="1026" name="Picture 2" descr="C:\Documents and Settings\Honza\Plocha\Práce Eva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005064"/>
            <a:ext cx="5781675" cy="14478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1187624" y="5733256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Tato práce je šířena pod licencí CC BY-SA 3.0. </a:t>
            </a:r>
          </a:p>
          <a:p>
            <a:r>
              <a:rPr lang="cs-CZ" dirty="0" smtClean="0"/>
              <a:t>Odkazy a citace jsou platné k datu vytvoření této práce.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784887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Název výukového materiálu:   Léto v přírodě</a:t>
            </a:r>
          </a:p>
          <a:p>
            <a:r>
              <a:rPr lang="cs-CZ" dirty="0" smtClean="0"/>
              <a:t>Autor:                                  	Mgr. Irena </a:t>
            </a:r>
            <a:r>
              <a:rPr lang="cs-CZ" dirty="0" err="1" smtClean="0"/>
              <a:t>Miklová</a:t>
            </a:r>
            <a:endParaRPr lang="cs-CZ" dirty="0" smtClean="0"/>
          </a:p>
          <a:p>
            <a:r>
              <a:rPr lang="cs-CZ" dirty="0" smtClean="0"/>
              <a:t>Vytvořeno:		25. dubna  2013</a:t>
            </a:r>
          </a:p>
          <a:p>
            <a:r>
              <a:rPr lang="cs-CZ" dirty="0" smtClean="0"/>
              <a:t>Ročník: 			1. , 2. ročník</a:t>
            </a:r>
          </a:p>
          <a:p>
            <a:r>
              <a:rPr lang="cs-CZ" dirty="0" smtClean="0"/>
              <a:t>Vzdělávací oblast:		Člověk a jeho svět</a:t>
            </a:r>
          </a:p>
          <a:p>
            <a:r>
              <a:rPr lang="cs-CZ" dirty="0" smtClean="0"/>
              <a:t>Vzdělávací obor: 		Prvouka</a:t>
            </a:r>
          </a:p>
          <a:p>
            <a:r>
              <a:rPr lang="cs-CZ" dirty="0" smtClean="0"/>
              <a:t>Tematický okruh:		Proměny přírody</a:t>
            </a:r>
          </a:p>
          <a:p>
            <a:r>
              <a:rPr lang="cs-CZ" dirty="0" smtClean="0"/>
              <a:t>Téma:			Léto</a:t>
            </a:r>
          </a:p>
          <a:p>
            <a:r>
              <a:rPr lang="cs-CZ" dirty="0" smtClean="0"/>
              <a:t>Pomůcky:			</a:t>
            </a:r>
            <a:r>
              <a:rPr lang="cs-CZ" dirty="0" err="1" smtClean="0"/>
              <a:t>dataprojektor</a:t>
            </a:r>
            <a:r>
              <a:rPr lang="cs-CZ" dirty="0" smtClean="0"/>
              <a:t>,  </a:t>
            </a:r>
            <a:r>
              <a:rPr lang="cs-CZ" dirty="0" smtClean="0"/>
              <a:t>E </a:t>
            </a:r>
            <a:r>
              <a:rPr lang="cs-CZ" dirty="0" err="1" smtClean="0"/>
              <a:t>beam</a:t>
            </a:r>
            <a:r>
              <a:rPr lang="cs-CZ" dirty="0" smtClean="0"/>
              <a:t>, </a:t>
            </a:r>
            <a:r>
              <a:rPr lang="cs-CZ" dirty="0" smtClean="0"/>
              <a:t>pracovní sešit,pouzdro</a:t>
            </a:r>
            <a:endParaRPr lang="cs-CZ" dirty="0" smtClean="0"/>
          </a:p>
          <a:p>
            <a:r>
              <a:rPr lang="cs-CZ" dirty="0" smtClean="0"/>
              <a:t>Anotace:			Prezentace může být použita jak v úvodní hodině prvouky, tak i při závěrečném opakování učiva o přírodě v létě. Po shlédnutí prezentace budou doplňovat v pracovním sešitě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04664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4221088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r>
              <a:rPr lang="cs-CZ" dirty="0" smtClean="0"/>
              <a:t>Všechny objekty použité v této práci jsou součástí SW Microsoft ®office.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733256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Text je vlastní originální práce autora.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7560840" cy="286232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Léto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začíná 21. června, je to den letního slunovratu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letní měsíce jsou: červen, červenec, srpen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nastávají dlouhé sluneční dny a krátké teplé noci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v červnu končí dětem školní rok, začínají jim dvou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měsíční hlavní prázdniny</a:t>
            </a:r>
            <a:endParaRPr lang="cs-CZ" sz="2800" dirty="0"/>
          </a:p>
        </p:txBody>
      </p:sp>
      <p:pic>
        <p:nvPicPr>
          <p:cNvPr id="2054" name="Picture 6" descr="C:\Documents and Settings\Honza\Local Settings\Temporary Internet Files\Content.IE5\QCKBM11C\MC9004417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437112"/>
            <a:ext cx="1800200" cy="18002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2055" name="Picture 7" descr="C:\Documents and Settings\Honza\Local Settings\Temporary Internet Files\Content.IE5\QE4XELF6\MC9004238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509120"/>
            <a:ext cx="1466850" cy="184467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2057" name="Picture 9" descr="C:\Documents and Settings\Honza\Local Settings\Temporary Internet Files\Content.IE5\HTL6OUEX\MC9003312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509120"/>
            <a:ext cx="1812925" cy="167957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7200800" cy="3662541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Počasí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slunce hodně svítí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teplota přes den vystupuje ke 30°C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obloha je modrá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pokud je hodně dusno, zatáhne se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začne pršet, může být bouřka a blesky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mohou padat i kroupy</a:t>
            </a:r>
          </a:p>
        </p:txBody>
      </p:sp>
      <p:pic>
        <p:nvPicPr>
          <p:cNvPr id="3" name="Picture 8" descr="C:\Users\miklova\AppData\Local\Microsoft\Windows\Temporary Internet Files\Content.IE5\VYE02RZJ\MC90044179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114800"/>
            <a:ext cx="2743200" cy="2743200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1" descr="C:\Users\miklova\AppData\Local\Microsoft\Windows\Temporary Internet Files\Content.IE5\FI9A07II\MC90044040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114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miklova\AppData\Local\Microsoft\Windows\Temporary Internet Files\Content.IE5\FI9A07II\MC90044040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114800"/>
            <a:ext cx="2743200" cy="2743200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776864" cy="3662541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Prázdniny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žáci hodnotí uplynulý školní rok, dostávají  </a:t>
            </a:r>
          </a:p>
          <a:p>
            <a:r>
              <a:rPr lang="cs-CZ" sz="3200" dirty="0" smtClean="0"/>
              <a:t>   vysvědčení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začínají jim prázdniny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děti jedou k babičce, na tábor, k moři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venku jezdí na kole i kolečkových bruslích, </a:t>
            </a:r>
          </a:p>
          <a:p>
            <a:r>
              <a:rPr lang="cs-CZ" sz="3200" dirty="0" smtClean="0"/>
              <a:t>  hrají si s kamarády, s míčem</a:t>
            </a:r>
            <a:endParaRPr lang="cs-CZ" sz="3200" dirty="0"/>
          </a:p>
        </p:txBody>
      </p:sp>
      <p:pic>
        <p:nvPicPr>
          <p:cNvPr id="4" name="Picture 10" descr="C:\Users\miklova\AppData\Local\Microsoft\Windows\Temporary Internet Files\Content.IE5\ZENQLHMO\MC9004360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73016"/>
            <a:ext cx="292998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C:\Users\miklova\AppData\Local\Microsoft\Windows\Temporary Internet Files\Content.IE5\ZENQLHMO\MC9000243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941168"/>
            <a:ext cx="322647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miklova\AppData\Local\Microsoft\Windows\Temporary Internet Files\Content.IE5\ZENQLHMO\MC9000902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53136"/>
            <a:ext cx="2705477" cy="1940459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496944" cy="3662541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Zahrada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kvetou květiny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dozrávají třešně, meruňky, broskve, drobné ovoce (rybíz, angrešt, borůvky), letní jablka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sklízíme hrášek, ředkvičky, okurky, rajčata, </a:t>
            </a:r>
          </a:p>
          <a:p>
            <a:r>
              <a:rPr lang="cs-CZ" sz="3200" dirty="0" smtClean="0"/>
              <a:t>  papriky, cibuli, česnek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pravidelně zaléváme záhony a okopáváme je</a:t>
            </a:r>
          </a:p>
        </p:txBody>
      </p:sp>
      <p:pic>
        <p:nvPicPr>
          <p:cNvPr id="5" name="Picture 5" descr="C:\Users\miklova\AppData\Local\Microsoft\Windows\Temporary Internet Files\Content.IE5\FI9A07II\MC90043689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869160"/>
            <a:ext cx="1714500" cy="1714500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miklova\AppData\Local\Microsoft\Windows\Temporary Internet Files\Content.IE5\ZENQLHMO\MC9003361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653136"/>
            <a:ext cx="1591816" cy="1965922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miklova\AppData\Local\Microsoft\Windows\Temporary Internet Files\Content.IE5\M3YY0S55\MC90043690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653136"/>
            <a:ext cx="1714500" cy="1714500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iklova\AppData\Local\Microsoft\Windows\Temporary Internet Files\Content.IE5\VYE02RZJ\MP9001755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661372"/>
            <a:ext cx="1287933" cy="192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064896" cy="2431435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Pole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dozrává obilí – začínají žně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ve velkém se sklízí – okurky, cibule, česnek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seče se a suší jetel, vojtěška – zimní krmení pro  </a:t>
            </a:r>
          </a:p>
          <a:p>
            <a:r>
              <a:rPr lang="cs-CZ" sz="2800" dirty="0" smtClean="0"/>
              <a:t>  dobytek</a:t>
            </a:r>
            <a:endParaRPr lang="cs-CZ" sz="2800" dirty="0"/>
          </a:p>
        </p:txBody>
      </p:sp>
      <p:pic>
        <p:nvPicPr>
          <p:cNvPr id="3" name="Picture 2" descr="C:\Users\miklova\AppData\Local\Microsoft\Windows\Temporary Internet Files\Content.IE5\FI9A07II\MP9002277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3016"/>
            <a:ext cx="3657600" cy="238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iklova\AppData\Local\Microsoft\Windows\Temporary Internet Files\Content.IE5\ZENQLHMO\MP9002277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6848" y="3434931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836712"/>
            <a:ext cx="7272808" cy="218521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Zvířata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/>
                </a:solidFill>
              </a:rPr>
              <a:t> mláďata dorůstají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1"/>
                </a:solidFill>
              </a:rPr>
              <a:t> některé druhy ptáků vyvádějí mladé 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  podruhé</a:t>
            </a:r>
          </a:p>
        </p:txBody>
      </p:sp>
      <p:pic>
        <p:nvPicPr>
          <p:cNvPr id="2050" name="Picture 2" descr="C:\Users\miklova\AppData\Local\Microsoft\Windows\Temporary Internet Files\Content.IE5\FI9A07II\MP9004393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56992"/>
            <a:ext cx="2016224" cy="3027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iklova\AppData\Local\Microsoft\Windows\Temporary Internet Files\Content.IE5\VYE02RZJ\MP9004318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3868" y="3213046"/>
            <a:ext cx="2304256" cy="230425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iklova\AppData\Local\Microsoft\Windows\Temporary Internet Files\Content.IE5\FI9A07II\MP9004066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13046"/>
            <a:ext cx="2880320" cy="1919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304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Léto v přírodě VY_32_INOVACE_18_03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Léto v přírodě</dc:title>
  <dc:creator>ahoj</dc:creator>
  <cp:lastModifiedBy>oem</cp:lastModifiedBy>
  <cp:revision>45</cp:revision>
  <dcterms:created xsi:type="dcterms:W3CDTF">2013-02-28T14:37:38Z</dcterms:created>
  <dcterms:modified xsi:type="dcterms:W3CDTF">2013-06-17T20:55:02Z</dcterms:modified>
</cp:coreProperties>
</file>