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88253-06D1-478F-8466-E1D0A0E81E1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06336-62B7-4FD6-BEEE-C9143D06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Clovek-a-zdravi/Vyukove-tabulky/Dopravni-vychova-Chodec.html" TargetMode="External"/><Relationship Id="rId2" Type="http://schemas.openxmlformats.org/officeDocument/2006/relationships/hyperlink" Target="http://www.datakabinet.cz/cs/Vyukove-materialy-a-data/Clovek-a-zdravi/Vyukove-tabulky/Dopravni-vychova-Cyklista.html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Bezpečně na </a:t>
            </a:r>
            <a:r>
              <a:rPr lang="cs-CZ" dirty="0" smtClean="0"/>
              <a:t>silnici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VY_32_INOVACE_20_03</a:t>
            </a:r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533400"/>
            <a:ext cx="5781675" cy="14478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1295400" y="4572000"/>
            <a:ext cx="6781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24000" y="4114800"/>
            <a:ext cx="6477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Tato práce je šířena pod licencí CC BY-SA 3.0. </a:t>
            </a:r>
          </a:p>
          <a:p>
            <a:r>
              <a:rPr lang="cs-CZ" dirty="0" smtClean="0"/>
              <a:t>Odkazy a citace jsou platné k datu vytvoření této práce.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00" y="1219200"/>
            <a:ext cx="85344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		Bezpečně na silnici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 			                  Mgr. Irena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                 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 2013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    	1. a 2. ročník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  		Člověk a jeho svět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    	Prvouka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                          	Jsem školák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   	Cesta do školy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   	Pouzdro, papír, PC, dataprojektor, karty Media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        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Dida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  Žáci shlédnou prezentaci. Prezentace může být použita jako úvod do učiva či jeho závěrečné opakovaní. Může být využita i v hodinách VV, při kresbě výkresů na soutěž „Bezpečně v silničním provozu“.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Některé objekty použité v této práci jsou součástí SW Microsoft® Office.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i="1" dirty="0" smtClean="0"/>
              <a:t>Zdroj: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i="1" dirty="0" smtClean="0">
                <a:hlinkClick r:id="rId2"/>
              </a:rPr>
              <a:t>http://www.</a:t>
            </a:r>
            <a:r>
              <a:rPr lang="cs-CZ" i="1" dirty="0" err="1" smtClean="0">
                <a:hlinkClick r:id="rId2"/>
              </a:rPr>
              <a:t>datakabinet.cz</a:t>
            </a:r>
            <a:r>
              <a:rPr lang="cs-CZ" i="1" dirty="0" smtClean="0">
                <a:hlinkClick r:id="rId2"/>
              </a:rPr>
              <a:t>/</a:t>
            </a:r>
            <a:r>
              <a:rPr lang="cs-CZ" i="1" dirty="0" err="1" smtClean="0">
                <a:hlinkClick r:id="rId2"/>
              </a:rPr>
              <a:t>cs</a:t>
            </a:r>
            <a:r>
              <a:rPr lang="cs-CZ" i="1" dirty="0" smtClean="0">
                <a:hlinkClick r:id="rId2"/>
              </a:rPr>
              <a:t>/</a:t>
            </a:r>
            <a:r>
              <a:rPr lang="cs-CZ" i="1" dirty="0" err="1" smtClean="0">
                <a:hlinkClick r:id="rId2"/>
              </a:rPr>
              <a:t>Vyukove</a:t>
            </a:r>
            <a:r>
              <a:rPr lang="cs-CZ" i="1" dirty="0" smtClean="0">
                <a:hlinkClick r:id="rId2"/>
              </a:rPr>
              <a:t>-</a:t>
            </a:r>
            <a:r>
              <a:rPr lang="cs-CZ" i="1" dirty="0" err="1" smtClean="0">
                <a:hlinkClick r:id="rId2"/>
              </a:rPr>
              <a:t>materialy</a:t>
            </a:r>
            <a:r>
              <a:rPr lang="cs-CZ" i="1" dirty="0" smtClean="0">
                <a:hlinkClick r:id="rId2"/>
              </a:rPr>
              <a:t>-a-data/</a:t>
            </a:r>
            <a:r>
              <a:rPr lang="cs-CZ" i="1" dirty="0" err="1" smtClean="0">
                <a:hlinkClick r:id="rId2"/>
              </a:rPr>
              <a:t>Clovek</a:t>
            </a:r>
            <a:r>
              <a:rPr lang="cs-CZ" i="1" dirty="0" smtClean="0">
                <a:hlinkClick r:id="rId2"/>
              </a:rPr>
              <a:t>-a-</a:t>
            </a:r>
            <a:r>
              <a:rPr lang="cs-CZ" i="1" dirty="0" err="1" smtClean="0">
                <a:hlinkClick r:id="rId2"/>
              </a:rPr>
              <a:t>zdravi</a:t>
            </a:r>
            <a:r>
              <a:rPr lang="cs-CZ" i="1" dirty="0" smtClean="0">
                <a:hlinkClick r:id="rId2"/>
              </a:rPr>
              <a:t>/</a:t>
            </a:r>
            <a:r>
              <a:rPr lang="cs-CZ" i="1" dirty="0" err="1" smtClean="0">
                <a:hlinkClick r:id="rId2"/>
              </a:rPr>
              <a:t>Vyukove</a:t>
            </a:r>
            <a:r>
              <a:rPr lang="cs-CZ" i="1" dirty="0" smtClean="0">
                <a:hlinkClick r:id="rId2"/>
              </a:rPr>
              <a:t>-tabulky/</a:t>
            </a:r>
            <a:r>
              <a:rPr lang="cs-CZ" i="1" dirty="0" err="1" smtClean="0">
                <a:hlinkClick r:id="rId2"/>
              </a:rPr>
              <a:t>Dopravni</a:t>
            </a:r>
            <a:r>
              <a:rPr lang="cs-CZ" i="1" dirty="0" smtClean="0">
                <a:hlinkClick r:id="rId2"/>
              </a:rPr>
              <a:t>-</a:t>
            </a:r>
            <a:r>
              <a:rPr lang="cs-CZ" i="1" dirty="0" err="1" smtClean="0">
                <a:hlinkClick r:id="rId2"/>
              </a:rPr>
              <a:t>vychova</a:t>
            </a:r>
            <a:r>
              <a:rPr lang="cs-CZ" i="1" dirty="0" smtClean="0">
                <a:hlinkClick r:id="rId2"/>
              </a:rPr>
              <a:t>-Cyklista.</a:t>
            </a:r>
            <a:r>
              <a:rPr lang="cs-CZ" i="1" dirty="0" err="1" smtClean="0">
                <a:hlinkClick r:id="rId2"/>
              </a:rPr>
              <a:t>html</a:t>
            </a:r>
            <a:endParaRPr lang="cs-CZ" i="1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i="1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</a:t>
            </a:r>
            <a:r>
              <a:rPr lang="cs-CZ" i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://</a:t>
            </a:r>
            <a:r>
              <a:rPr lang="cs-CZ" i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www.datakabinet.cz/cs/Vyukove-materialy-a-data/Clovek-a-zdravi/Vyukove-tabulky/Dopravni-vychova-Chodec.html</a:t>
            </a:r>
            <a:r>
              <a:rPr lang="cs-CZ" i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i="1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Text je vlastní originální tvorbou autora.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1000" y="533400"/>
            <a:ext cx="777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Chodec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se pohybuje po pozemní komunikaci pěšky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tlačí nebo táhne sáňky, dětský kočárek, vozík pro invalidy, ruční vozík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pohybuje se na lyžích, kolečkových bruslích, pomocí ručního či motorového vozíku pro invalidy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vede kolo, motocykl, psa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Documents and Settings\Honza\Local Settings\Temporary Internet Files\Content.IE5\5EWJ30KR\MC9003187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4724400"/>
            <a:ext cx="1313993" cy="1814170"/>
          </a:xfrm>
          <a:prstGeom prst="rect">
            <a:avLst/>
          </a:prstGeom>
          <a:noFill/>
        </p:spPr>
      </p:pic>
      <p:pic>
        <p:nvPicPr>
          <p:cNvPr id="1030" name="Picture 6" descr="C:\Documents and Settings\Honza\Local Settings\Temporary Internet Files\Content.IE5\5HKSL6EH\MC9000896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9400" y="4648200"/>
            <a:ext cx="1519733" cy="17812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762000"/>
            <a:ext cx="85344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4419600"/>
            <a:ext cx="82296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609600"/>
            <a:ext cx="70104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3810000"/>
            <a:ext cx="83058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981200"/>
            <a:ext cx="53340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2971800"/>
            <a:ext cx="8458200" cy="3390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685800"/>
            <a:ext cx="57150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0" y="609600"/>
            <a:ext cx="8153400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Chodec dodržuje tato pravidla: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sz="2400" dirty="0" smtClean="0"/>
              <a:t>chodí </a:t>
            </a:r>
            <a:r>
              <a:rPr lang="cs-CZ" sz="2400" dirty="0"/>
              <a:t>po chodníku po jeho pravé straně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sz="2400" dirty="0" smtClean="0"/>
              <a:t>kde </a:t>
            </a:r>
            <a:r>
              <a:rPr lang="cs-CZ" sz="2400" dirty="0"/>
              <a:t>není chodník, chodí po jeho levé krajnici </a:t>
            </a:r>
            <a:r>
              <a:rPr lang="cs-CZ" sz="2400" dirty="0" smtClean="0"/>
              <a:t>nebo   </a:t>
            </a:r>
          </a:p>
          <a:p>
            <a:r>
              <a:rPr lang="cs-CZ" sz="2400" dirty="0" smtClean="0"/>
              <a:t>           co </a:t>
            </a:r>
            <a:r>
              <a:rPr lang="cs-CZ" sz="2400" dirty="0"/>
              <a:t>nejblíže </a:t>
            </a:r>
            <a:r>
              <a:rPr lang="cs-CZ" sz="2400" dirty="0" smtClean="0"/>
              <a:t>při levém </a:t>
            </a:r>
            <a:r>
              <a:rPr lang="cs-CZ" sz="2400" dirty="0"/>
              <a:t>okraji vozovky (nejvýše dva </a:t>
            </a:r>
            <a:r>
              <a:rPr lang="cs-CZ" sz="2400" dirty="0" smtClean="0"/>
              <a:t>vedle  </a:t>
            </a:r>
          </a:p>
          <a:p>
            <a:r>
              <a:rPr lang="cs-CZ" sz="2400" dirty="0" smtClean="0"/>
              <a:t>           sebe</a:t>
            </a:r>
            <a:r>
              <a:rPr lang="cs-CZ" sz="2400" dirty="0"/>
              <a:t>)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sz="2400" dirty="0" smtClean="0"/>
              <a:t>přechází </a:t>
            </a:r>
            <a:r>
              <a:rPr lang="cs-CZ" sz="2400" dirty="0"/>
              <a:t>přes vyznačený přechod pro chodce (po jeho </a:t>
            </a:r>
            <a:endParaRPr lang="cs-CZ" sz="2400" dirty="0" smtClean="0"/>
          </a:p>
          <a:p>
            <a:r>
              <a:rPr lang="cs-CZ" sz="2400" dirty="0" smtClean="0"/>
              <a:t>           pravé straně</a:t>
            </a:r>
            <a:r>
              <a:rPr lang="cs-CZ" sz="2400" dirty="0"/>
              <a:t>)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sz="2400" dirty="0" smtClean="0"/>
              <a:t>před </a:t>
            </a:r>
            <a:r>
              <a:rPr lang="cs-CZ" sz="2400" dirty="0"/>
              <a:t>vstupem do vozovky se přesvědčí, zda může </a:t>
            </a:r>
            <a:r>
              <a:rPr lang="cs-CZ" sz="2400" dirty="0" smtClean="0"/>
              <a:t>přejít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na druhou stranu </a:t>
            </a:r>
            <a:r>
              <a:rPr lang="cs-CZ" sz="2400" dirty="0"/>
              <a:t>– podívá se doleva, potom doprava a </a:t>
            </a:r>
            <a:endParaRPr lang="cs-CZ" sz="2400" dirty="0" smtClean="0"/>
          </a:p>
          <a:p>
            <a:r>
              <a:rPr lang="cs-CZ" sz="2400" dirty="0" smtClean="0"/>
              <a:t>           ještě </a:t>
            </a:r>
            <a:r>
              <a:rPr lang="cs-CZ" sz="2400" dirty="0"/>
              <a:t>jednou doleva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sz="2400" dirty="0" smtClean="0"/>
              <a:t>přes </a:t>
            </a:r>
            <a:r>
              <a:rPr lang="cs-CZ" sz="2400" dirty="0"/>
              <a:t>silnici přechází vždy kolmo a plynule</a:t>
            </a:r>
          </a:p>
          <a:p>
            <a:r>
              <a:rPr lang="cs-CZ" sz="2400" dirty="0" smtClean="0"/>
              <a:t>           používá </a:t>
            </a:r>
            <a:r>
              <a:rPr lang="cs-CZ" sz="2400" dirty="0"/>
              <a:t>reflexní prvky mimo obec, za snížené viditelnosti </a:t>
            </a:r>
            <a:endParaRPr lang="cs-CZ" sz="2400" dirty="0" smtClean="0"/>
          </a:p>
          <a:p>
            <a:r>
              <a:rPr lang="cs-CZ" sz="2400" dirty="0" smtClean="0"/>
              <a:t>           i </a:t>
            </a:r>
            <a:r>
              <a:rPr lang="cs-CZ" sz="2400" dirty="0"/>
              <a:t>v obci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I </a:t>
            </a:r>
            <a:r>
              <a:rPr lang="cs-CZ" sz="4000" dirty="0">
                <a:solidFill>
                  <a:srgbClr val="FF0000"/>
                </a:solidFill>
              </a:rPr>
              <a:t>ty se snaž řídit těmito pravidly!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892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kartami </a:t>
            </a:r>
            <a:r>
              <a:rPr lang="cs-CZ" dirty="0" err="1" smtClean="0"/>
              <a:t>MediaDida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5800" y="1828800"/>
            <a:ext cx="8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u</a:t>
            </a:r>
            <a:r>
              <a:rPr lang="cs-CZ" dirty="0" smtClean="0"/>
              <a:t>čitel si předem připraví karty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k</a:t>
            </a:r>
            <a:r>
              <a:rPr lang="cs-CZ" dirty="0" smtClean="0"/>
              <a:t>aždému dítěti dá jednu kartu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ostupně děti pojmenují své značky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v</a:t>
            </a:r>
            <a:r>
              <a:rPr lang="cs-CZ" dirty="0" smtClean="0"/>
              <a:t>zpomenou, kde danou značku viděly v našem městě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600" y="3657600"/>
            <a:ext cx="8763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Práce s </a:t>
            </a:r>
            <a:r>
              <a:rPr lang="cs-CZ" sz="4400" dirty="0"/>
              <a:t>pracovními </a:t>
            </a:r>
            <a:r>
              <a:rPr lang="cs-CZ" sz="4400" dirty="0" smtClean="0"/>
              <a:t>listy </a:t>
            </a:r>
            <a:r>
              <a:rPr lang="cs-CZ" sz="4400" dirty="0" err="1" smtClean="0"/>
              <a:t>Datakabinetu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5800" y="4800600"/>
            <a:ext cx="8077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učitel si předem stáhne, nakopíruje pracovní listy </a:t>
            </a:r>
            <a:r>
              <a:rPr lang="cs-CZ" dirty="0" err="1" smtClean="0"/>
              <a:t>Datakabinetu</a:t>
            </a: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s</a:t>
            </a:r>
            <a:r>
              <a:rPr lang="cs-CZ" dirty="0" smtClean="0"/>
              <a:t>polečné vypracování či lepení do sešitu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oužít jako domácí úkol či pro práci v rámci školního projektu „ Bezpečnost v ročních obdobích“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0125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275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Bezpečně na silnici VY_32_INOVACE_20_03</vt:lpstr>
      <vt:lpstr>Prezentace aplikace PowerPoint</vt:lpstr>
      <vt:lpstr>Chodec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Práce s kartami MediaDida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Bezpečně na cestách</dc:title>
  <dc:creator>oem</dc:creator>
  <cp:lastModifiedBy>hornakova</cp:lastModifiedBy>
  <cp:revision>26</cp:revision>
  <dcterms:created xsi:type="dcterms:W3CDTF">2013-03-06T21:01:37Z</dcterms:created>
  <dcterms:modified xsi:type="dcterms:W3CDTF">2013-07-01T19:15:17Z</dcterms:modified>
</cp:coreProperties>
</file>