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8" r:id="rId3"/>
    <p:sldId id="260" r:id="rId4"/>
    <p:sldId id="257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5EC55C2-80AD-42DA-84D3-4E74898A987F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C35A8D-D136-4B38-9659-550D0C67C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zpravy.idnes.cz/dovolte-zenam-ridit-auto-vyzvala-saudka-na-webu-a-skoncila-ve-vazbe-1dh-/zahranicni.aspx?c=A110523_160802_zahranicni_btw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068960"/>
            <a:ext cx="8367464" cy="1888232"/>
          </a:xfrm>
        </p:spPr>
        <p:txBody>
          <a:bodyPr/>
          <a:lstStyle/>
          <a:p>
            <a:pPr algn="r"/>
            <a:r>
              <a:rPr lang="cs-CZ" dirty="0" smtClean="0"/>
              <a:t>Rovná práva žen a mužů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332656"/>
            <a:ext cx="4118992" cy="256371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Název školy: </a:t>
            </a:r>
            <a:r>
              <a:rPr lang="cs-CZ" b="1" dirty="0" smtClean="0">
                <a:solidFill>
                  <a:schemeClr val="accent1"/>
                </a:solidFill>
              </a:rPr>
              <a:t>ZŠ </a:t>
            </a:r>
            <a:r>
              <a:rPr lang="cs-CZ" b="1" dirty="0" err="1" smtClean="0">
                <a:solidFill>
                  <a:schemeClr val="accent1"/>
                </a:solidFill>
              </a:rPr>
              <a:t>Štětí</a:t>
            </a:r>
            <a:r>
              <a:rPr lang="cs-CZ" b="1" dirty="0" smtClean="0">
                <a:solidFill>
                  <a:schemeClr val="accent1"/>
                </a:solidFill>
              </a:rPr>
              <a:t>, Ostrovní 300</a:t>
            </a:r>
            <a:r>
              <a:rPr lang="cs-CZ" dirty="0" smtClean="0">
                <a:solidFill>
                  <a:schemeClr val="accent1"/>
                </a:solidFill>
              </a:rPr>
              <a:t/>
            </a:r>
            <a:br>
              <a:rPr lang="cs-CZ" dirty="0" smtClean="0">
                <a:solidFill>
                  <a:schemeClr val="accent1"/>
                </a:solidFill>
              </a:rPr>
            </a:br>
            <a:r>
              <a:rPr lang="cs-CZ" dirty="0" smtClean="0">
                <a:solidFill>
                  <a:schemeClr val="accent1"/>
                </a:solidFill>
              </a:rPr>
              <a:t>Autor: </a:t>
            </a:r>
            <a:r>
              <a:rPr lang="cs-CZ" b="1" dirty="0" smtClean="0">
                <a:solidFill>
                  <a:schemeClr val="accent1"/>
                </a:solidFill>
              </a:rPr>
              <a:t>Sandra Tichá</a:t>
            </a:r>
            <a:r>
              <a:rPr lang="cs-CZ" dirty="0" smtClean="0">
                <a:solidFill>
                  <a:schemeClr val="accent1"/>
                </a:solidFill>
              </a:rPr>
              <a:t/>
            </a:r>
            <a:br>
              <a:rPr lang="cs-CZ" dirty="0" smtClean="0">
                <a:solidFill>
                  <a:schemeClr val="accent1"/>
                </a:solidFill>
              </a:rPr>
            </a:br>
            <a:r>
              <a:rPr lang="cs-CZ" dirty="0" smtClean="0">
                <a:solidFill>
                  <a:schemeClr val="accent1"/>
                </a:solidFill>
              </a:rPr>
              <a:t>Název materiálu: </a:t>
            </a:r>
            <a:br>
              <a:rPr lang="cs-CZ" dirty="0" smtClean="0">
                <a:solidFill>
                  <a:schemeClr val="accent1"/>
                </a:solidFill>
              </a:rPr>
            </a:br>
            <a:r>
              <a:rPr lang="cs-CZ" b="1" dirty="0" smtClean="0">
                <a:solidFill>
                  <a:schemeClr val="accent1"/>
                </a:solidFill>
              </a:rPr>
              <a:t>VY_32_INOVACE_ VO.7.B.01_rovna_</a:t>
            </a:r>
            <a:r>
              <a:rPr lang="cs-CZ" b="1" dirty="0" err="1" smtClean="0">
                <a:solidFill>
                  <a:schemeClr val="accent1"/>
                </a:solidFill>
              </a:rPr>
              <a:t>prava</a:t>
            </a:r>
            <a:r>
              <a:rPr lang="cs-CZ" b="1" dirty="0" smtClean="0">
                <a:solidFill>
                  <a:schemeClr val="accent1"/>
                </a:solidFill>
              </a:rPr>
              <a:t>_zen_a_</a:t>
            </a:r>
            <a:r>
              <a:rPr lang="cs-CZ" b="1" dirty="0" err="1" smtClean="0">
                <a:solidFill>
                  <a:schemeClr val="accent1"/>
                </a:solidFill>
              </a:rPr>
              <a:t>muzu</a:t>
            </a:r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Datum: 3.10.2011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Ročník: sedmý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Vzdělávací oblast: Člověk a společnost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Vzdělávací obor: Výchova k občanství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Název: </a:t>
            </a:r>
            <a:r>
              <a:rPr lang="cs-CZ" b="1" dirty="0" smtClean="0">
                <a:solidFill>
                  <a:schemeClr val="accent1"/>
                </a:solidFill>
              </a:rPr>
              <a:t>Rovná práva žen a mužů</a:t>
            </a:r>
            <a:r>
              <a:rPr lang="cs-CZ" dirty="0" smtClean="0">
                <a:solidFill>
                  <a:schemeClr val="accent1"/>
                </a:solidFill>
              </a:rPr>
              <a:t/>
            </a:r>
            <a:br>
              <a:rPr lang="cs-CZ" dirty="0" smtClean="0">
                <a:solidFill>
                  <a:schemeClr val="accent1"/>
                </a:solidFill>
              </a:rPr>
            </a:br>
            <a:r>
              <a:rPr lang="cs-CZ" dirty="0" smtClean="0">
                <a:solidFill>
                  <a:schemeClr val="accent1"/>
                </a:solidFill>
              </a:rPr>
              <a:t>Číslo operačního programu: </a:t>
            </a:r>
            <a:r>
              <a:rPr lang="cs-CZ" b="1" dirty="0" smtClean="0">
                <a:solidFill>
                  <a:schemeClr val="accent1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Název projektu: </a:t>
            </a:r>
            <a:r>
              <a:rPr lang="cs-CZ" b="1" dirty="0" smtClean="0">
                <a:solidFill>
                  <a:schemeClr val="accent1"/>
                </a:solidFill>
              </a:rPr>
              <a:t>PRIMA ŠKOLA</a:t>
            </a:r>
            <a:endParaRPr lang="cs-CZ" sz="2400" b="1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6612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2051720" y="4005064"/>
            <a:ext cx="703327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Anotace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chemeClr val="accent1"/>
                </a:solidFill>
              </a:rPr>
              <a:t>Materiál Rovná práva žen a mužů  je  aktualitou k uvedené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problematice. Slouží k otevření diskuze o rovnosti práv. Obsahuje 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článek o situaci žen v Saudské Arábii a navazuje na něj kvíz, který má 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podnítit diskuzi. Prezentace je určena pro sedmý ročník ZŠ. 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2376264" cy="2160240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accent1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557673">
            <a:off x="1554319" y="2877442"/>
            <a:ext cx="4914430" cy="3906419"/>
          </a:xfrm>
        </p:spPr>
        <p:txBody>
          <a:bodyPr>
            <a:normAutofit fontScale="32500" lnSpcReduction="20000"/>
          </a:bodyPr>
          <a:lstStyle/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>
              <a:buNone/>
            </a:pPr>
            <a:endParaRPr lang="cs-CZ" sz="6700" b="1" dirty="0" smtClean="0">
              <a:latin typeface="Segoe Script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700" b="1" dirty="0" smtClean="0">
                <a:latin typeface="Segoe Script" pitchFamily="34" charset="0"/>
                <a:cs typeface="Arial" pitchFamily="34" charset="0"/>
              </a:rPr>
              <a:t>		Ženy budou mít </a:t>
            </a:r>
          </a:p>
          <a:p>
            <a:pPr algn="ctr">
              <a:buNone/>
            </a:pPr>
            <a:r>
              <a:rPr lang="cs-CZ" sz="6700" b="1" dirty="0" smtClean="0">
                <a:latin typeface="Segoe Script" pitchFamily="34" charset="0"/>
                <a:cs typeface="Arial" pitchFamily="34" charset="0"/>
              </a:rPr>
              <a:t>v Saudské Arábii právo volit. </a:t>
            </a:r>
          </a:p>
          <a:p>
            <a:pPr>
              <a:buNone/>
            </a:pPr>
            <a:endParaRPr lang="cs-CZ" sz="67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endParaRPr lang="cs-CZ" sz="12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Soubor:Saudi Arabia (orthographic projection).sv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76672"/>
            <a:ext cx="3714776" cy="3857652"/>
          </a:xfrm>
          <a:prstGeom prst="rect">
            <a:avLst/>
          </a:prstGeom>
          <a:noFill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5429256" y="3500438"/>
            <a:ext cx="2000264" cy="42862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1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1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 rot="20521657">
            <a:off x="-329301" y="2178325"/>
            <a:ext cx="4914430" cy="2912827"/>
          </a:xfrm>
          <a:prstGeom prst="rect">
            <a:avLst/>
          </a:prstGeom>
        </p:spPr>
        <p:txBody>
          <a:bodyPr vert="horz" lIns="54864" tIns="91440" rtlCol="0">
            <a:normAutofit fontScale="325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7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Script" pitchFamily="34" charset="0"/>
                <a:ea typeface="+mn-ea"/>
                <a:cs typeface="Arial" pitchFamily="34" charset="0"/>
              </a:rPr>
              <a:t> V Saudské Arábii žena řídila auto </a:t>
            </a:r>
          </a:p>
          <a:p>
            <a:pPr marL="438912" marR="0" lvl="0" indent="-32004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Script" pitchFamily="34" charset="0"/>
                <a:ea typeface="+mn-ea"/>
                <a:cs typeface="Arial" pitchFamily="34" charset="0"/>
              </a:rPr>
              <a:t>a byla za to uvězněna.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7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Segoe Script" pitchFamily="34" charset="0"/>
              <a:ea typeface="+mn-ea"/>
              <a:cs typeface="Arial" pitchFamily="34" charset="0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Segoe Script" pitchFamily="34" charset="0"/>
                <a:ea typeface="+mn-ea"/>
                <a:cs typeface="Arial" pitchFamily="34" charset="0"/>
              </a:rPr>
              <a:t>		 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6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			</a:t>
            </a: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hlinkClick r:id="rId2" action="ppaction://hlinksldjump"/>
              </a:rPr>
              <a:t>Článek:</a:t>
            </a:r>
            <a:r>
              <a:rPr lang="cs-CZ" sz="3200" dirty="0" smtClean="0"/>
              <a:t> Dovolte ženám řídit auto</a:t>
            </a:r>
            <a:r>
              <a:rPr lang="cs-CZ" sz="3200" b="1" dirty="0" smtClean="0"/>
              <a:t>, vyzvala 		     </a:t>
            </a:r>
            <a:r>
              <a:rPr lang="cs-CZ" sz="3200" b="1" dirty="0" err="1" smtClean="0"/>
              <a:t>Saúdka</a:t>
            </a:r>
            <a:r>
              <a:rPr lang="cs-CZ" sz="3200" b="1" dirty="0" smtClean="0"/>
              <a:t> na webu a skončila ve vazbě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Manál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Šarífová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ze Saúdské Arábie v sobotu nakrátko poznala útroby vazební věznice. Na internet totiž pověsila video, v němž řídí auto. To ale obyvatelkám ultrakonzervativní země zakazuje zákon.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Saúdka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vyzývá ke zrušení nařízení, ženy by měly v červnu (2011) jednotně na protest vyjet do ulic. </a:t>
            </a:r>
          </a:p>
          <a:p>
            <a:pPr>
              <a:buNone/>
            </a:pP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		"Chceme žít jako úplní občané, bez ponížení, kterému jsme vystavovány každý den, protože jsme vázány na řidiče. My nechceme porušovat zákon, my se jen chceme hlásit o svá práva," řekla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Manál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Šarífová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britskému listu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Times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krátce poté, co po několika hodinách opustila vazební celu.</a:t>
            </a:r>
          </a:p>
          <a:p>
            <a:pPr>
              <a:buNone/>
            </a:pP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		V konzervativní blízkovýchodní zemi ale ženy za volant nesmějí. Nemohou kupříkladu volit (vyjma několika lokálních voleb), nebo třeba cestovat bez povolení mužského rodinného příslušníka. Samy nesmějí jezdit ani městskou hromadnou dopravou.</a:t>
            </a:r>
          </a:p>
          <a:p>
            <a:pPr>
              <a:buNone/>
            </a:pP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		"Každý si nemůže dovolit řidiče," pokračovala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Šarífová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, jejíž webovou stránku v uplynulých dnech navštívily tisíce uživatelů internetu. "Pro chudší rodiny je to příliš drahé. Někdy se cítíme opravdu poníženě, když nemůžeme sehnat nikoho, kdo by nás odvezl do práce," řekla.</a:t>
            </a:r>
          </a:p>
          <a:p>
            <a:pPr marL="461772" indent="-342900">
              <a:buNone/>
            </a:pP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		Navíc nejde jen o pohodlnou dopravu. Mnohé ženy se obávají, že kdyby se někomu z jejich blízkých něco stalo, nemohly by mu nijak pomoci. "Co má žena udělat, když její muž dostane infarkt, nikdo jiný není v dosahu a ona neumí řídit," ptala se Arabka.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latin typeface="Arial" pitchFamily="34" charset="0"/>
                <a:cs typeface="Arial" pitchFamily="34" charset="0"/>
              </a:rPr>
              <a:t>Diskuzní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kvíz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None/>
            </a:pPr>
            <a:r>
              <a:rPr lang="cs-CZ" dirty="0" smtClean="0"/>
              <a:t>1. Mohou u nás ženy volit? </a:t>
            </a:r>
          </a:p>
          <a:p>
            <a:pPr marL="457200" indent="-457200">
              <a:buNone/>
            </a:pPr>
            <a:r>
              <a:rPr lang="cs-CZ" dirty="0" smtClean="0"/>
              <a:t>			(bylo to tak vždy?)</a:t>
            </a:r>
          </a:p>
          <a:p>
            <a:pPr marL="457200" indent="-457200">
              <a:buNone/>
            </a:pPr>
            <a:r>
              <a:rPr lang="cs-CZ" dirty="0" smtClean="0"/>
              <a:t>2. Mohou volit ženy i muži ve všech zemích světa?</a:t>
            </a:r>
          </a:p>
          <a:p>
            <a:pPr marL="457200" indent="-457200">
              <a:buNone/>
            </a:pPr>
            <a:r>
              <a:rPr lang="cs-CZ" dirty="0" smtClean="0"/>
              <a:t>			</a:t>
            </a:r>
          </a:p>
          <a:p>
            <a:pPr marL="457200" indent="-457200">
              <a:buNone/>
            </a:pPr>
            <a:r>
              <a:rPr lang="cs-CZ" dirty="0" smtClean="0"/>
              <a:t>3. Mohou muži u nás jít na mateřskou dovolenou?</a:t>
            </a:r>
          </a:p>
          <a:p>
            <a:pPr marL="457200" indent="-457200">
              <a:buNone/>
            </a:pPr>
            <a:r>
              <a:rPr lang="cs-CZ" dirty="0" smtClean="0"/>
              <a:t>			(bylo to tak vždy?)</a:t>
            </a:r>
          </a:p>
          <a:p>
            <a:pPr marL="457200" indent="-457200">
              <a:buNone/>
            </a:pPr>
            <a:r>
              <a:rPr lang="cs-CZ" dirty="0" smtClean="0"/>
              <a:t>4. Jaké bylo postavení ženy v průběhu historie?</a:t>
            </a:r>
          </a:p>
          <a:p>
            <a:pPr marL="457200" indent="-457200">
              <a:buNone/>
            </a:pPr>
            <a:r>
              <a:rPr lang="cs-CZ" dirty="0" smtClean="0"/>
              <a:t>	(pravěk, starověk, středověk, novověk, současnost)</a:t>
            </a:r>
          </a:p>
          <a:p>
            <a:pPr marL="457200" indent="-457200">
              <a:buNone/>
            </a:pPr>
            <a:r>
              <a:rPr lang="cs-CZ" dirty="0" smtClean="0"/>
              <a:t>5. Co chápete pod slovním spojením „rovnost mezi muži a ženami“?</a:t>
            </a:r>
          </a:p>
          <a:p>
            <a:pPr marL="457200" indent="-457200">
              <a:buNone/>
            </a:pPr>
            <a:r>
              <a:rPr lang="cs-CZ" dirty="0" smtClean="0"/>
              <a:t>6. Co je to rovnoprávnost? Proč se za ní bojuje?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643050"/>
            <a:ext cx="7467600" cy="48737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1)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Keepscases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Saudi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Arabia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on-line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2009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cit. 2011-10-2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Dostupné pod licencí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2400" u="sng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http://cs.wikipedia.org/wiki/Soubor:Saudi_Arabia_(orthographic_projection).svg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2)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Dovolte ženám řídit auto, vyzvala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Saúdka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na webu a skončila ve vazbě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on-line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2011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cit. 2011-10-2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Dostupné na www: 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http://zpravy.idnes.cz/dovolte-zenam-ridit-auto-vyzvala-saudka-na-webu-a-skoncila-ve-vazbe-1dh-/zahranicni.aspx?c=A110523_160802_zahranicni_btw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Rovná práva žen a mužů (DUM VO1) 3.10. 2011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500175"/>
            <a:ext cx="8229600" cy="5357826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3400" b="1" dirty="0" smtClean="0"/>
              <a:t>Anotace			</a:t>
            </a:r>
            <a:r>
              <a:rPr lang="cs-CZ" sz="3400" dirty="0" smtClean="0"/>
              <a:t>Materiál Rovná práva žen a mužů  je  aktualitou k uvedené 				problematice. Slouží k otevření diskuze o rovnosti práv.  Obsahuje článek 			o situaci žen v Saudské Arábii a navazuje na něj kvíz, který má podnítit 			diskuzi</a:t>
            </a:r>
            <a:r>
              <a:rPr lang="cs-CZ" sz="3400" dirty="0" smtClean="0"/>
              <a:t>. </a:t>
            </a:r>
            <a:r>
              <a:rPr lang="cs-CZ" sz="3400" smtClean="0"/>
              <a:t>Prezentace je určena pro sedmý ročník ZŠ. </a:t>
            </a:r>
            <a:endParaRPr lang="cs-CZ" sz="3400" dirty="0" smtClean="0"/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Autor			</a:t>
            </a:r>
            <a:r>
              <a:rPr lang="cs-CZ" sz="3400" dirty="0" smtClean="0"/>
              <a:t>Mgr. Sandra Tichá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Jazyk			</a:t>
            </a:r>
            <a:r>
              <a:rPr lang="cs-CZ" sz="3400" dirty="0" smtClean="0"/>
              <a:t>Čeština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Očekávaný výstup		</a:t>
            </a:r>
            <a:r>
              <a:rPr lang="cs-CZ" sz="3400" dirty="0" smtClean="0"/>
              <a:t>Chápe pojem rovnoprávnost, dokáže diskutovat o problematice 			rovných práv mužů a žen, na příkladech doloží rozdíly 				v právech žen v různých zemích.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Klíčová slova		</a:t>
            </a:r>
            <a:r>
              <a:rPr lang="cs-CZ" sz="3400" dirty="0" smtClean="0"/>
              <a:t>Rovnoprávnost, muži a ženy, rovné možnosti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Druh učebního materiálu	</a:t>
            </a:r>
            <a:r>
              <a:rPr lang="cs-CZ" sz="3400" dirty="0" smtClean="0"/>
              <a:t>Prezentace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Druh </a:t>
            </a:r>
            <a:r>
              <a:rPr lang="cs-CZ" sz="3400" b="1" dirty="0" err="1" smtClean="0"/>
              <a:t>interaktivity</a:t>
            </a:r>
            <a:r>
              <a:rPr lang="cs-CZ" sz="3400" b="1" dirty="0" smtClean="0"/>
              <a:t>		</a:t>
            </a:r>
            <a:r>
              <a:rPr lang="cs-CZ" sz="3400" dirty="0" smtClean="0"/>
              <a:t>Aktualita, diskuze k problematice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Cílová skupina		</a:t>
            </a:r>
            <a:r>
              <a:rPr lang="cs-CZ" sz="3400" dirty="0" smtClean="0"/>
              <a:t>Žák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Stupeň a typ vzdělávání	</a:t>
            </a:r>
            <a:r>
              <a:rPr lang="cs-CZ" sz="3400" dirty="0" smtClean="0"/>
              <a:t>základní vzdělávání – druhý stupeň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Typická věková skupina	</a:t>
            </a:r>
            <a:r>
              <a:rPr lang="cs-CZ" sz="3400" dirty="0" smtClean="0"/>
              <a:t>12 – 13 let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Celková velikost		</a:t>
            </a:r>
            <a:r>
              <a:rPr lang="cs-CZ" sz="3400" dirty="0" smtClean="0"/>
              <a:t>343 kB</a:t>
            </a:r>
          </a:p>
          <a:p>
            <a:pPr>
              <a:buNone/>
            </a:pPr>
            <a:r>
              <a:rPr lang="cs-CZ" sz="3400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1472" y="1443840"/>
            <a:ext cx="8286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Prezentaci „Rovná práva žen a mužů“ je vhodné využít v motivační části hodiny, aktualita poslouží jako úvod do problematiky rovnoprávnosti. Prezentace přináší ukázku současné situace v Saudské Arábii a kvíz, který má podnítit diskuzi o této problematice. Dává podklady pro následný výklad. 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Úvodní (druhý) list- mapa a aktuality: </a:t>
            </a:r>
          </a:p>
          <a:p>
            <a:pPr>
              <a:buNone/>
            </a:pPr>
            <a:r>
              <a:rPr lang="cs-CZ" dirty="0" smtClean="0"/>
              <a:t>	1. Diskuze o Saudské Arábii, co o té zemi vědí </a:t>
            </a:r>
          </a:p>
          <a:p>
            <a:pPr>
              <a:buNone/>
            </a:pPr>
            <a:r>
              <a:rPr lang="cs-CZ" dirty="0" smtClean="0"/>
              <a:t>	2. Diskuze o daných aktualitách. Je to vůbec možné?</a:t>
            </a:r>
          </a:p>
          <a:p>
            <a:pPr>
              <a:buNone/>
            </a:pPr>
            <a:r>
              <a:rPr lang="cs-CZ" dirty="0" smtClean="0"/>
              <a:t>Třetí list- článek:</a:t>
            </a:r>
          </a:p>
          <a:p>
            <a:pPr>
              <a:buNone/>
            </a:pPr>
            <a:r>
              <a:rPr lang="cs-CZ" dirty="0" smtClean="0"/>
              <a:t>	3. Společná četba </a:t>
            </a:r>
          </a:p>
          <a:p>
            <a:pPr>
              <a:buNone/>
            </a:pPr>
            <a:r>
              <a:rPr lang="cs-CZ" dirty="0" smtClean="0"/>
              <a:t>	4. Vysvětlení neznámých pojmů</a:t>
            </a:r>
          </a:p>
          <a:p>
            <a:pPr>
              <a:buNone/>
            </a:pPr>
            <a:r>
              <a:rPr lang="cs-CZ" dirty="0" smtClean="0"/>
              <a:t>Čtvrtý list- </a:t>
            </a:r>
            <a:r>
              <a:rPr lang="cs-CZ" dirty="0" err="1" smtClean="0"/>
              <a:t>diskuzní</a:t>
            </a:r>
            <a:r>
              <a:rPr lang="cs-CZ" dirty="0" smtClean="0"/>
              <a:t> kvíz:</a:t>
            </a:r>
          </a:p>
          <a:p>
            <a:pPr>
              <a:buNone/>
            </a:pPr>
            <a:r>
              <a:rPr lang="cs-CZ" dirty="0" smtClean="0"/>
              <a:t>	5. Otázky z kvízu mají navodit diskuzi o </a:t>
            </a:r>
            <a:r>
              <a:rPr lang="cs-CZ" smtClean="0"/>
              <a:t>dané problematice.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429</TotalTime>
  <Words>195</Words>
  <Application>Microsoft Office PowerPoint</Application>
  <PresentationFormat>Předvádění na obrazovce (4:3)</PresentationFormat>
  <Paragraphs>115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Rovná práva žen a mužů</vt:lpstr>
      <vt:lpstr>aktualita</vt:lpstr>
      <vt:lpstr>Článek: Dovolte ženám řídit auto, vyzvala        Saúdka na webu a skončila ve vazbě</vt:lpstr>
      <vt:lpstr>Diskuzní kvíz</vt:lpstr>
      <vt:lpstr>Použité zdroje</vt:lpstr>
      <vt:lpstr>Shrnutí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doplnit</dc:title>
  <dc:creator>Dalibor</dc:creator>
  <cp:lastModifiedBy>Základní škola Ostrovní</cp:lastModifiedBy>
  <cp:revision>59</cp:revision>
  <dcterms:created xsi:type="dcterms:W3CDTF">2011-10-02T13:21:51Z</dcterms:created>
  <dcterms:modified xsi:type="dcterms:W3CDTF">2012-03-08T09:08:36Z</dcterms:modified>
</cp:coreProperties>
</file>