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58" r:id="rId5"/>
    <p:sldId id="261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61336540-29B7-4202-A851-68F6E1BBBCDB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1F9DCC14-6149-4B25-B553-BADA7AF39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1336540-29B7-4202-A851-68F6E1BBBCDB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F9DCC14-6149-4B25-B553-BADA7AF39C63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61336540-29B7-4202-A851-68F6E1BBBCDB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1F9DCC14-6149-4B25-B553-BADA7AF39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61336540-29B7-4202-A851-68F6E1BBBCDB}" type="datetimeFigureOut">
              <a:rPr lang="cs-CZ" smtClean="0"/>
              <a:t>18.9.2011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F9DCC14-6149-4B25-B553-BADA7AF39C6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i="1" dirty="0" smtClean="0">
                <a:latin typeface="Algerian" pitchFamily="82" charset="0"/>
              </a:rPr>
              <a:t>VYJMENOVANÁ SLOVA</a:t>
            </a:r>
            <a:endParaRPr lang="cs-CZ" sz="6000" i="1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000504"/>
            <a:ext cx="1643074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4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5357802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0364" y="3929066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6" name="Picture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4000504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7" name="Picture 1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74" y="5357802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8" name="Picture 1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00958" y="4214818"/>
            <a:ext cx="1414466" cy="14144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9" name="Picture 13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071935" y="5357827"/>
            <a:ext cx="1214446" cy="14208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30" name="Picture 14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071670" y="42860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31" name="Picture 15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286380" y="50004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B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BÝT		BYDLET		OBYVATEL	BYT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PŘÍBYTEK           NÁBYTEK           DOBYTEK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OBYČEJ		BYSTRÝ		BYLINA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KOBYLA		BÝK		PŘIBYSLAV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42860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68" y="464344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58082" y="928670"/>
            <a:ext cx="1185858" cy="1185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71670" y="5572140"/>
            <a:ext cx="1500174" cy="1500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ROZLIŠUJ!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BÝT	           (bude)		      BÍT		(tlouct)</a:t>
            </a:r>
          </a:p>
          <a:p>
            <a:r>
              <a:rPr lang="cs-CZ" sz="2000" dirty="0" smtClean="0"/>
              <a:t>POBÝT      (Pobude u nás.)	      POBÍT	(Pobil střechu.)</a:t>
            </a:r>
          </a:p>
          <a:p>
            <a:r>
              <a:rPr lang="cs-CZ" sz="2000" dirty="0" smtClean="0"/>
              <a:t>NABÝT      (Nabude vědomosti.)</a:t>
            </a:r>
            <a:r>
              <a:rPr lang="cs-CZ" sz="2000" dirty="0" smtClean="0"/>
              <a:t> </a:t>
            </a:r>
            <a:r>
              <a:rPr lang="cs-CZ" sz="2000" dirty="0" smtClean="0"/>
              <a:t>NABÍT	(Nabít pušku.)</a:t>
            </a:r>
          </a:p>
          <a:p>
            <a:r>
              <a:rPr lang="cs-CZ" sz="2000" dirty="0" smtClean="0"/>
              <a:t>PŘIBÝT     (Přibude nový žák.)    PŘIBÍT	(Přibít hřebík.)</a:t>
            </a:r>
          </a:p>
          <a:p>
            <a:r>
              <a:rPr lang="cs-CZ" sz="2000" dirty="0" smtClean="0"/>
              <a:t>ODBÝT      (Odbude </a:t>
            </a:r>
            <a:r>
              <a:rPr lang="cs-CZ" sz="2000" dirty="0" smtClean="0"/>
              <a:t>svůj úkol</a:t>
            </a:r>
            <a:r>
              <a:rPr lang="cs-CZ" sz="2000" dirty="0" smtClean="0"/>
              <a:t>.)   ODBÍT	(Odbije půlnoc.)</a:t>
            </a:r>
          </a:p>
          <a:p>
            <a:r>
              <a:rPr lang="cs-CZ" sz="2000" dirty="0" smtClean="0"/>
              <a:t>DOBÝT      (Dobude vítězství.)     DOBÍT	(Dobije si baterii.)</a:t>
            </a:r>
          </a:p>
          <a:p>
            <a:r>
              <a:rPr lang="cs-CZ" sz="2000" dirty="0" smtClean="0"/>
              <a:t>BÝLÍ           (bylina)		      BÍLÍ		(Barví na bílo.)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471488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L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SLYŠET		MLÝN		BLÝSKAT SE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    POLYKAT		PLYNOUT		PLÝTVAT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VZLYKAT		LYSÝ		LÝTKO	    LÝKO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LYŽE		PELYNĚK		PLYŠ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500042"/>
            <a:ext cx="178595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15200" y="478632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5357826"/>
            <a:ext cx="1500174" cy="1500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785794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ROZLIŠUJ!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MLÝN	(mlýnek)</a:t>
            </a:r>
            <a:r>
              <a:rPr lang="cs-CZ" sz="2000" dirty="0" smtClean="0"/>
              <a:t>	</a:t>
            </a:r>
            <a:r>
              <a:rPr lang="cs-CZ" sz="2000" dirty="0" smtClean="0"/>
              <a:t>MLÍT</a:t>
            </a:r>
            <a:r>
              <a:rPr lang="cs-CZ" sz="2000" dirty="0" smtClean="0"/>
              <a:t>		(tlouct)</a:t>
            </a:r>
          </a:p>
          <a:p>
            <a:r>
              <a:rPr lang="cs-CZ" sz="2000" dirty="0" smtClean="0"/>
              <a:t>BLÝSKÁ SE	(Při bouřce.)	BLÍZKÁ</a:t>
            </a:r>
            <a:r>
              <a:rPr lang="cs-CZ" sz="2000" dirty="0" smtClean="0"/>
              <a:t>	</a:t>
            </a:r>
            <a:r>
              <a:rPr lang="cs-CZ" sz="2000" dirty="0" smtClean="0"/>
              <a:t>(vesnice)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M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MY	       MÝT	    HMYZ	     MYSLET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MÝLIT SE		HMYZ	MYŠ	      HLEMÝŽĎ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MÝTIT		ZAMYKAT		SMÝKAT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DMÝCHAT    CHMÝŘÍ     NACHOMÍTNOUT SE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LITOMYŠL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206" y="714356"/>
            <a:ext cx="1471610" cy="147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714356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28794" y="5643554"/>
            <a:ext cx="1214446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5500678"/>
            <a:ext cx="135732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ROZLIŠUJ!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MY		(všichni)		MI	(mně)</a:t>
            </a:r>
          </a:p>
          <a:p>
            <a:r>
              <a:rPr lang="cs-CZ" sz="2000" dirty="0" smtClean="0"/>
              <a:t>MÝT		(umývat)		MÍT	(něco vlastnit)</a:t>
            </a:r>
          </a:p>
          <a:p>
            <a:r>
              <a:rPr lang="cs-CZ" sz="2000" dirty="0" smtClean="0"/>
              <a:t>MYLA	(umývala)		MILÁ	(milá maminka)</a:t>
            </a:r>
          </a:p>
          <a:p>
            <a:r>
              <a:rPr lang="cs-CZ" sz="2000" dirty="0" smtClean="0"/>
              <a:t>MÝLÍ SE	(nemá pravdu)		MILÝ	(příjemný)</a:t>
            </a:r>
          </a:p>
          <a:p>
            <a:r>
              <a:rPr lang="cs-CZ" sz="2000" dirty="0" smtClean="0"/>
              <a:t>MYJI	(umývám)		MÍJÍ	(ubíhá, plyne)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P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PÝCHA		PYTEL	PYSK	        NETOPÝR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SLEPÝŠ	    PYL	KOPYTO	    KLOPÝTAT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TŘPITIT SE	ZPYTOVAT	PYKAT	PÝR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PÝŘIT SE		ČEPÝŘIT SE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15200" y="471488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50004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478632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826" y="857232"/>
            <a:ext cx="135732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ROZLIŠUJ!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PÝCHA	(lidská vlastnost)	PÍCHÁ		(bodá)</a:t>
            </a:r>
          </a:p>
          <a:p>
            <a:r>
              <a:rPr lang="cs-CZ" sz="2000" dirty="0" smtClean="0"/>
              <a:t>NA PYSKU	(na rtech)		NA PÍSKU	(si hrají děti)</a:t>
            </a:r>
          </a:p>
          <a:p>
            <a:r>
              <a:rPr lang="cs-CZ" sz="2000" dirty="0" smtClean="0"/>
              <a:t>PYL		(na květinách)		PIL		(Pil čaj.)</a:t>
            </a:r>
          </a:p>
          <a:p>
            <a:r>
              <a:rPr lang="cs-CZ" sz="2000" dirty="0" smtClean="0"/>
              <a:t>OPYLOVAT	(přenášet pyl)		OPILOVAT	(pilníkem)</a:t>
            </a:r>
          </a:p>
          <a:p>
            <a:r>
              <a:rPr lang="cs-CZ" sz="2000" dirty="0" smtClean="0"/>
              <a:t>SLEPÝŠ	(had)			SLEPÍŠ		(lepidlem)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S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SYN		SYTÝ		SÝR		SYROVÝ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SYCHRAVÝ	      USYCHAT	     SÝKORA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SÝČEK	SYSEL	SYČET	SYPAT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714356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464344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71604" y="464344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10" y="642918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ROZLIŠUJ!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SÝRA	(Dej mi kousek sýra.)	SÍRA	(žlutý nerost)</a:t>
            </a:r>
          </a:p>
          <a:p>
            <a:r>
              <a:rPr lang="cs-CZ" sz="2000" dirty="0" smtClean="0"/>
              <a:t>SYTÝ	(najedený)		SÍTI	(Houpu se v síti.)</a:t>
            </a:r>
          </a:p>
          <a:p>
            <a:r>
              <a:rPr lang="cs-CZ" sz="2000" dirty="0" smtClean="0"/>
              <a:t>U SYNA	(U mého syna.)		USÍNÁ	(v posteli)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V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VY	</a:t>
            </a:r>
            <a:r>
              <a:rPr lang="cs-CZ" dirty="0" smtClean="0"/>
              <a:t> </a:t>
            </a:r>
            <a:r>
              <a:rPr lang="cs-CZ" dirty="0" smtClean="0"/>
              <a:t>       VYSOKÝ	VÝT		VÝSKAT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ZVYKAT		ŽVÝKAT		VYDRA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VÝR 		VYŽLE	POVYK	VÝHEŇ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SLOVA   S   PŘEDPONOU   VY-,   VÝ-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00926" y="714356"/>
            <a:ext cx="1643074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5572140"/>
            <a:ext cx="1071546" cy="1071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29520" y="5286388"/>
            <a:ext cx="1328734" cy="1328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642918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ROZLIŠUJ!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VÝŠKA	(vysoko)		VÍŽKA	    (malá věž)</a:t>
            </a:r>
          </a:p>
          <a:p>
            <a:r>
              <a:rPr lang="cs-CZ" sz="2000" dirty="0" smtClean="0"/>
              <a:t>VYJE	(jako vlk)		VIJE	    (věnečky)</a:t>
            </a:r>
          </a:p>
          <a:p>
            <a:r>
              <a:rPr lang="cs-CZ" sz="2000" dirty="0" smtClean="0"/>
              <a:t>VÝT		(skučet)			VÍT	    (plést věnce; jméno)</a:t>
            </a:r>
          </a:p>
          <a:p>
            <a:r>
              <a:rPr lang="cs-CZ" sz="2000" dirty="0" smtClean="0"/>
              <a:t>VÝR		(sova)			VÍR	    (vodní vír)</a:t>
            </a:r>
          </a:p>
          <a:p>
            <a:r>
              <a:rPr lang="cs-CZ" sz="2000" dirty="0" smtClean="0"/>
              <a:t>VÝŘÍ	(patřící výrovi)		VÍŘÍ	    (vířit prach)</a:t>
            </a:r>
          </a:p>
          <a:p>
            <a:r>
              <a:rPr lang="cs-CZ" sz="2000" dirty="0" smtClean="0"/>
              <a:t>VYSEL	(vysadil, zasadil)	VISEL	    (Obraz visel na zdi.)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435769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Z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BRZY	JAZYK	NAZÝVAT	SE	  RUZYNĚ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321468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328612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PAMATUJ!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BRZY	       (časně)	        BRZIČKO	     (přípona –</a:t>
            </a:r>
            <a:r>
              <a:rPr lang="cs-CZ" sz="2000" dirty="0" err="1" smtClean="0"/>
              <a:t>ičko</a:t>
            </a:r>
            <a:r>
              <a:rPr lang="cs-CZ" sz="2000" dirty="0" smtClean="0"/>
              <a:t>)</a:t>
            </a:r>
          </a:p>
          <a:p>
            <a:r>
              <a:rPr lang="cs-CZ" sz="2000" dirty="0" smtClean="0"/>
              <a:t>NAZÝVAT SE     (jmenovat se)       ZÍVAT	     (při únavě)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435769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252</TotalTime>
  <Words>49</Words>
  <Application>Microsoft Office PowerPoint</Application>
  <PresentationFormat>Předvádění na obrazovce (4:3)</PresentationFormat>
  <Paragraphs>89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Urbanistický</vt:lpstr>
      <vt:lpstr>VYJMENOVANÁ SLOVA</vt:lpstr>
      <vt:lpstr>B</vt:lpstr>
      <vt:lpstr>POZOR – ROZLIŠUJ!</vt:lpstr>
      <vt:lpstr>L</vt:lpstr>
      <vt:lpstr>POZOR – ROZLIŠUJ!</vt:lpstr>
      <vt:lpstr>M</vt:lpstr>
      <vt:lpstr>POZOR – ROZLIŠUJ!</vt:lpstr>
      <vt:lpstr>P</vt:lpstr>
      <vt:lpstr>POZOR – ROZLIŠUJ!</vt:lpstr>
      <vt:lpstr>S</vt:lpstr>
      <vt:lpstr>POZOR – ROZLIŠUJ!</vt:lpstr>
      <vt:lpstr>V</vt:lpstr>
      <vt:lpstr>POZOR – ROZLIŠUJ!</vt:lpstr>
      <vt:lpstr>Z</vt:lpstr>
      <vt:lpstr>POZOR – PAMATUJ!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peta</dc:creator>
  <cp:lastModifiedBy>peta</cp:lastModifiedBy>
  <cp:revision>26</cp:revision>
  <dcterms:created xsi:type="dcterms:W3CDTF">2011-09-18T11:05:50Z</dcterms:created>
  <dcterms:modified xsi:type="dcterms:W3CDTF">2011-09-18T15:18:02Z</dcterms:modified>
</cp:coreProperties>
</file>