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76208556"/>
              </p:ext>
            </p:extLst>
          </p:nvPr>
        </p:nvGraphicFramePr>
        <p:xfrm>
          <a:off x="3888828" y="141524"/>
          <a:ext cx="4466896" cy="66516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88828" y="141524"/>
                        <a:ext cx="4466896" cy="66516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01826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55293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Základní úpravy – redukce červených očí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698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6902" y="464558"/>
            <a:ext cx="3934667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Korekce červených očí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16902" y="1444610"/>
            <a:ext cx="9366886" cy="35614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fotografování za použití blesku vzniká velice často efekt – tzv. červených očí.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Efekt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vzniká ještě častěji při fotografování kompaktním přístrojem, kdy blesk je velice blízko objektivu.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fotoaparátů sice existuje funkce, která by měla tento jev eliminovat (režim před blesků), ale nefunguje vždy.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Takže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když budete mít tuto funkci na svém fotoaparátu aktivní,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nemusíte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červených oči vyvarovat.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9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7255" y="558687"/>
            <a:ext cx="797660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Funkci nalezneme opět v EDITORU v postranní nástrojové liště.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255" y="1191128"/>
            <a:ext cx="8093336" cy="4873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8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4282" y="612213"/>
            <a:ext cx="8301318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Manipulace s nástrojem je jednoduchá. Parametry můžeme měnit. Fotografii je dobré si zvětšit lupou.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281" y="1633612"/>
            <a:ext cx="7117977" cy="4417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68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1723" y="1271382"/>
            <a:ext cx="804104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Průměr: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Velikost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oblasti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na kterou bude nástroj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reagovat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21723" y="599028"/>
            <a:ext cx="571906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Parametry nástroje se nacházejí v horní části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21723" y="1961242"/>
            <a:ext cx="10032712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Tolerance: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Tolerance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červené, na kterou bude nástroj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reagovat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vhodné 40-60)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1723" y="2843920"/>
            <a:ext cx="10032712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Ztmavení: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Údaj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jakou hodnotu bude oko ztmaveno,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čím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vyšší číslo tím tmavší (70-90).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21723" y="3726598"/>
            <a:ext cx="5057667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Rozmazání: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Rozsah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prolnutí s okolím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21723" y="4374276"/>
            <a:ext cx="4670381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Přesah: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Přesah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oblasti (6-15).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21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196"/>
          <a:stretch/>
        </p:blipFill>
        <p:spPr bwMode="auto">
          <a:xfrm>
            <a:off x="3040828" y="475578"/>
            <a:ext cx="5760720" cy="57454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2961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40287" y="518345"/>
            <a:ext cx="8333884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Redukce červených očí pomocí nástroje „štětec“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40287" y="1298275"/>
            <a:ext cx="903763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některých případech je výhodnější použít k redukci červených očí nástroj „štětec“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2180953"/>
            <a:ext cx="5804647" cy="4353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18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429" y="470647"/>
            <a:ext cx="8651196" cy="554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73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6144" y="275664"/>
            <a:ext cx="9972675" cy="52578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34417" y="5762698"/>
            <a:ext cx="903763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nástrojem se pracuje obdobně jako se štětcem s tím rozdílem, že reaguje na červený odstín.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71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97</TotalTime>
  <Words>146</Words>
  <Application>Microsoft Office PowerPoint</Application>
  <PresentationFormat>Vlastní</PresentationFormat>
  <Paragraphs>18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5</cp:revision>
  <dcterms:created xsi:type="dcterms:W3CDTF">2013-06-20T07:14:05Z</dcterms:created>
  <dcterms:modified xsi:type="dcterms:W3CDTF">2013-06-27T09:04:19Z</dcterms:modified>
</cp:coreProperties>
</file>