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B327D5-CE5F-4222-8FED-5ED6B32662C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B4B19-AA85-4E58-A14C-6B4396CF3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49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4B4B19-AA85-4E58-A14C-6B4396CF3DD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177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758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77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83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170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249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736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507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891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256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050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81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C3876-E348-43D6-8CC1-B3CDE3523F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77EEE-894A-4E24-B3F7-FC4ED1E2AC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1925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314342609"/>
                </p:ext>
              </p:extLst>
            </p:nvPr>
          </p:nvGraphicFramePr>
          <p:xfrm>
            <a:off x="395536" y="1268760"/>
            <a:ext cx="8388945" cy="367034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procvičují </a:t>
                        </a: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pravopis vyjmenovaných </a:t>
                        </a: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slov.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54100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Vyjmenovaná slova po p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 3.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66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0"/>
            <a:ext cx="9054353" cy="1143000"/>
          </a:xfrm>
        </p:spPr>
        <p:txBody>
          <a:bodyPr>
            <a:noAutofit/>
          </a:bodyPr>
          <a:lstStyle/>
          <a:p>
            <a:pPr algn="l"/>
            <a:r>
              <a:rPr lang="cs-CZ" sz="3300" b="1" dirty="0" smtClean="0"/>
              <a:t>Vypiš vyjmenovaná slova po p.</a:t>
            </a:r>
            <a:endParaRPr lang="cs-CZ" sz="3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98363"/>
            <a:ext cx="912142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pýcha, pytel, pysk, netopýr, slepýš, pyl, kopyto, klopýtat,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    </a:t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    třpytit se, zpytovat, pykat, pýr, pýřit se, čepýřit se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1700808"/>
            <a:ext cx="82809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4665" y="2564904"/>
            <a:ext cx="82809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131840" y="3068958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Urči pořadí !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756" y="3861048"/>
            <a:ext cx="889248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kopyto         	      pykat		pytel		        netopýr</a:t>
            </a:r>
          </a:p>
          <a:p>
            <a:r>
              <a:rPr lang="cs-CZ" sz="2800" dirty="0" smtClean="0"/>
              <a:t>pysk		      slepýš		klopýtat	        pyl</a:t>
            </a:r>
          </a:p>
          <a:p>
            <a:r>
              <a:rPr lang="cs-CZ" sz="2800" dirty="0" smtClean="0"/>
              <a:t>třpytit se</a:t>
            </a:r>
            <a:r>
              <a:rPr lang="cs-CZ" sz="2800" dirty="0"/>
              <a:t> </a:t>
            </a:r>
            <a:r>
              <a:rPr lang="cs-CZ" sz="2800" dirty="0" smtClean="0"/>
              <a:t>           pýcha		zpytovat	        pýřit se</a:t>
            </a:r>
          </a:p>
          <a:p>
            <a:r>
              <a:rPr lang="cs-CZ" sz="2800" dirty="0" smtClean="0"/>
              <a:t>pýr                      čepýřit se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49070" y="386104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68515" y="4284951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97133" y="4692044"/>
            <a:ext cx="1072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9.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46140" y="3861048"/>
            <a:ext cx="989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11.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45269" y="4290087"/>
            <a:ext cx="989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45269" y="4716329"/>
            <a:ext cx="989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42384" y="3861048"/>
            <a:ext cx="1116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94221" y="4283293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8.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94221" y="4716329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94612" y="4290087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514692" y="3861048"/>
            <a:ext cx="467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334672" y="4722359"/>
            <a:ext cx="827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2791" y="5134789"/>
            <a:ext cx="8415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7053" y="5162467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57439" y="5964258"/>
            <a:ext cx="2771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SEŘAĎ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86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0450" y="220645"/>
            <a:ext cx="8229600" cy="1143000"/>
          </a:xfrm>
        </p:spPr>
        <p:txBody>
          <a:bodyPr/>
          <a:lstStyle/>
          <a:p>
            <a:r>
              <a:rPr lang="cs-CZ" dirty="0" smtClean="0"/>
              <a:t>Rozhodni!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1638" y="1331607"/>
            <a:ext cx="5216767" cy="5404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Děti si leží na                  .</a:t>
            </a:r>
          </a:p>
          <a:p>
            <a:pPr marL="0" indent="0">
              <a:buNone/>
            </a:pPr>
            <a:r>
              <a:rPr lang="cs-CZ" dirty="0" smtClean="0"/>
              <a:t>Pozor na jehlu,                .</a:t>
            </a:r>
          </a:p>
          <a:p>
            <a:pPr marL="0" indent="0">
              <a:buNone/>
            </a:pPr>
            <a:r>
              <a:rPr lang="cs-CZ" dirty="0"/>
              <a:t>Včela nosí do úlu           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, </a:t>
            </a:r>
            <a:r>
              <a:rPr lang="cs-CZ" dirty="0"/>
              <a:t>co jsem roztrhal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Žíznivý pes           .</a:t>
            </a:r>
          </a:p>
          <a:p>
            <a:pPr marL="0" indent="0">
              <a:buNone/>
            </a:pPr>
            <a:r>
              <a:rPr lang="cs-CZ" dirty="0" smtClean="0"/>
              <a:t>To je pěkný                  .</a:t>
            </a:r>
          </a:p>
          <a:p>
            <a:pPr marL="0" indent="0">
              <a:buNone/>
            </a:pPr>
            <a:r>
              <a:rPr lang="cs-CZ" dirty="0" smtClean="0"/>
              <a:t>                je ošklivá vlastnost.</a:t>
            </a:r>
          </a:p>
          <a:p>
            <a:pPr marL="0" indent="0">
              <a:buNone/>
            </a:pPr>
            <a:r>
              <a:rPr lang="cs-CZ" dirty="0"/>
              <a:t>Pes se zranil na                 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77329" y="1215696"/>
            <a:ext cx="127174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písku</a:t>
            </a:r>
            <a:endParaRPr lang="cs-CZ" sz="3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55851" y="1240844"/>
            <a:ext cx="12961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err="1" smtClean="0"/>
              <a:t>pýsku</a:t>
            </a:r>
            <a:endParaRPr lang="cs-CZ" sz="3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28397" y="2479179"/>
            <a:ext cx="11521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pil</a:t>
            </a:r>
            <a:endParaRPr lang="cs-CZ" sz="3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30314" y="2464865"/>
            <a:ext cx="109942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pyl</a:t>
            </a:r>
            <a:endParaRPr lang="cs-CZ" sz="3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97921" y="3093785"/>
            <a:ext cx="142063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slepýš</a:t>
            </a:r>
            <a:endParaRPr lang="cs-CZ" sz="3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24296" y="3105970"/>
            <a:ext cx="19442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slepíš</a:t>
            </a:r>
            <a:endParaRPr lang="cs-CZ" sz="3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877329" y="4892331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pýcha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956682" y="4855539"/>
            <a:ext cx="132178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r>
              <a:rPr lang="cs-CZ" sz="3000" dirty="0" err="1" smtClean="0"/>
              <a:t>pícha</a:t>
            </a:r>
            <a:endParaRPr lang="cs-CZ" sz="3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320232" y="1814583"/>
            <a:ext cx="16561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523133" y="1289291"/>
            <a:ext cx="1887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písku</a:t>
            </a:r>
            <a:endParaRPr lang="cs-CZ" sz="3200" dirty="0">
              <a:solidFill>
                <a:srgbClr val="92D05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713247" y="5915082"/>
            <a:ext cx="141079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2815432" y="5398501"/>
            <a:ext cx="1247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pysku</a:t>
            </a:r>
            <a:endParaRPr lang="cs-CZ" sz="3200" dirty="0">
              <a:solidFill>
                <a:srgbClr val="92D05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945878" y="4153422"/>
            <a:ext cx="100711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2111940" y="3633984"/>
            <a:ext cx="8526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pil</a:t>
            </a:r>
            <a:endParaRPr lang="cs-CZ" sz="3200" dirty="0">
              <a:solidFill>
                <a:srgbClr val="92D05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3053978" y="2975122"/>
            <a:ext cx="92243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107529" y="2476142"/>
            <a:ext cx="7557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pyl</a:t>
            </a:r>
            <a:endParaRPr lang="cs-CZ" sz="3200" dirty="0">
              <a:solidFill>
                <a:srgbClr val="92D05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2100329" y="4757884"/>
            <a:ext cx="15288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2173792" y="4265960"/>
            <a:ext cx="12685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slepýš</a:t>
            </a:r>
            <a:endParaRPr lang="cs-CZ" sz="3200" dirty="0">
              <a:solidFill>
                <a:srgbClr val="92D05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44799" y="3588532"/>
            <a:ext cx="137099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12826" y="3078396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Slepíš</a:t>
            </a:r>
            <a:endParaRPr lang="cs-CZ" sz="3200" dirty="0">
              <a:solidFill>
                <a:srgbClr val="92D050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191853" y="5334215"/>
            <a:ext cx="14047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12826" y="4801747"/>
            <a:ext cx="11628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Pýcha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2618988" y="2367819"/>
            <a:ext cx="140320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2711093" y="1896906"/>
            <a:ext cx="1218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píchá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978253" y="5448931"/>
            <a:ext cx="11868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err="1" smtClean="0"/>
              <a:t>pisku</a:t>
            </a:r>
            <a:endParaRPr lang="cs-CZ" sz="3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990549" y="5459536"/>
            <a:ext cx="12241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pysku</a:t>
            </a:r>
            <a:endParaRPr lang="cs-CZ" sz="3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145661" y="3685656"/>
            <a:ext cx="9460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pyl</a:t>
            </a:r>
            <a:endParaRPr lang="cs-CZ" sz="3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727059" y="3664777"/>
            <a:ext cx="9458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pil</a:t>
            </a:r>
            <a:endParaRPr lang="cs-CZ" sz="3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907755" y="4261608"/>
            <a:ext cx="13426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slepýš</a:t>
            </a:r>
            <a:endParaRPr lang="cs-CZ" sz="3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933471" y="4268148"/>
            <a:ext cx="111893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slepíš</a:t>
            </a:r>
            <a:endParaRPr lang="cs-CZ" sz="3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796680" y="1854325"/>
            <a:ext cx="12739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píchá</a:t>
            </a:r>
            <a:endParaRPr lang="cs-CZ" sz="3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754235" y="1836740"/>
            <a:ext cx="138375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r>
              <a:rPr lang="cs-CZ" sz="3000" dirty="0" err="1" smtClean="0"/>
              <a:t>pýchá</a:t>
            </a:r>
            <a:endParaRPr lang="cs-CZ" sz="3000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6213558" y="1403153"/>
            <a:ext cx="417045" cy="258725"/>
            <a:chOff x="7286057" y="573959"/>
            <a:chExt cx="417045" cy="258725"/>
          </a:xfrm>
        </p:grpSpPr>
        <p:cxnSp>
          <p:nvCxnSpPr>
            <p:cNvPr id="9" name="Přímá spojnice 8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Skupina 62"/>
          <p:cNvGrpSpPr/>
          <p:nvPr/>
        </p:nvGrpSpPr>
        <p:grpSpPr>
          <a:xfrm>
            <a:off x="6300642" y="5652820"/>
            <a:ext cx="417045" cy="258725"/>
            <a:chOff x="7286057" y="573959"/>
            <a:chExt cx="417045" cy="258725"/>
          </a:xfrm>
        </p:grpSpPr>
        <p:cxnSp>
          <p:nvCxnSpPr>
            <p:cNvPr id="64" name="Přímá spojnice 63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6240800" y="2626815"/>
            <a:ext cx="417045" cy="258725"/>
            <a:chOff x="7286057" y="573959"/>
            <a:chExt cx="417045" cy="258725"/>
          </a:xfrm>
        </p:grpSpPr>
        <p:cxnSp>
          <p:nvCxnSpPr>
            <p:cNvPr id="67" name="Přímá spojnice 66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" name="Skupina 68"/>
          <p:cNvGrpSpPr/>
          <p:nvPr/>
        </p:nvGrpSpPr>
        <p:grpSpPr>
          <a:xfrm>
            <a:off x="6247929" y="3833292"/>
            <a:ext cx="417045" cy="258725"/>
            <a:chOff x="7286057" y="573959"/>
            <a:chExt cx="417045" cy="258725"/>
          </a:xfrm>
        </p:grpSpPr>
        <p:cxnSp>
          <p:nvCxnSpPr>
            <p:cNvPr id="70" name="Přímá spojnice 69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6236758" y="3253606"/>
            <a:ext cx="417045" cy="258725"/>
            <a:chOff x="7286057" y="573959"/>
            <a:chExt cx="417045" cy="258725"/>
          </a:xfrm>
        </p:grpSpPr>
        <p:cxnSp>
          <p:nvCxnSpPr>
            <p:cNvPr id="73" name="Přímá spojnice 72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5" name="Skupina 74"/>
          <p:cNvGrpSpPr/>
          <p:nvPr/>
        </p:nvGrpSpPr>
        <p:grpSpPr>
          <a:xfrm>
            <a:off x="6278469" y="4409245"/>
            <a:ext cx="417045" cy="258725"/>
            <a:chOff x="7286057" y="573959"/>
            <a:chExt cx="417045" cy="258725"/>
          </a:xfrm>
        </p:grpSpPr>
        <p:cxnSp>
          <p:nvCxnSpPr>
            <p:cNvPr id="76" name="Přímá spojnice 75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8" name="Skupina 77"/>
          <p:cNvGrpSpPr/>
          <p:nvPr/>
        </p:nvGrpSpPr>
        <p:grpSpPr>
          <a:xfrm>
            <a:off x="6278469" y="5061686"/>
            <a:ext cx="417045" cy="258725"/>
            <a:chOff x="7286057" y="573959"/>
            <a:chExt cx="417045" cy="258725"/>
          </a:xfrm>
        </p:grpSpPr>
        <p:cxnSp>
          <p:nvCxnSpPr>
            <p:cNvPr id="79" name="Přímá spojnice 78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1" name="Skupina 80"/>
          <p:cNvGrpSpPr/>
          <p:nvPr/>
        </p:nvGrpSpPr>
        <p:grpSpPr>
          <a:xfrm>
            <a:off x="6211227" y="2017349"/>
            <a:ext cx="417045" cy="258725"/>
            <a:chOff x="7286057" y="573959"/>
            <a:chExt cx="417045" cy="258725"/>
          </a:xfrm>
        </p:grpSpPr>
        <p:cxnSp>
          <p:nvCxnSpPr>
            <p:cNvPr id="82" name="Přímá spojnice 81"/>
            <p:cNvCxnSpPr/>
            <p:nvPr/>
          </p:nvCxnSpPr>
          <p:spPr>
            <a:xfrm flipV="1">
              <a:off x="7286057" y="573959"/>
              <a:ext cx="417045" cy="258725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>
              <a:off x="7286057" y="573959"/>
              <a:ext cx="417045" cy="258724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4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425" y="5489833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663" y="1172074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453" y="2443054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817" y="3662892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906" y="3067157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352" y="4224526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353" y="4835923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http://www.astronomie.cz/data/2009/10/aktiv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337" y="1809306"/>
            <a:ext cx="597619" cy="5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8335398" y="1105165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8335398" y="1735453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7945772" y="2302044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8441219" y="2970096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7896090" y="3545905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8378643" y="4142736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8378643" y="4723967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4" descr="http://theses.cz/id/esbwnk/bin/EDVAOCV/images/krizek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2" t="178" r="1092" b="2276"/>
          <a:stretch/>
        </p:blipFill>
        <p:spPr bwMode="auto">
          <a:xfrm>
            <a:off x="8357692" y="5340664"/>
            <a:ext cx="878616" cy="791741"/>
          </a:xfrm>
          <a:prstGeom prst="mathMultipl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373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2" grpId="0"/>
      <p:bldP spid="53" grpId="0"/>
      <p:bldP spid="54" grpId="0"/>
      <p:bldP spid="55" grpId="0"/>
      <p:bldP spid="56" grpId="0"/>
      <p:bldP spid="57" grpId="0"/>
      <p:bldP spid="59" grpId="0"/>
      <p:bldP spid="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Vyluštíš?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340768"/>
            <a:ext cx="5482952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plevel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domýšlivost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obal na obilí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beznohá ještěrka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musí za to 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ret zvířat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sbírají včely?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361146"/>
            <a:ext cx="4270977" cy="4084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531585"/>
            <a:ext cx="23762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 P     Ý     R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9486" y="207567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     Ý    CH    A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9486" y="2606655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     Y      T     E      L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125321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 S     L      E      P    Ý     Š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690874"/>
            <a:ext cx="3592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 P     Y     K     A     T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2180" y="4240280"/>
            <a:ext cx="3592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 P     Y     S      K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9486" y="4753529"/>
            <a:ext cx="2600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     Y      L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1027" name="Picture 3" descr="C:\Users\Simona\AppData\Local\Microsoft\Windows\Temporary Internet Files\Content.IE5\9APYQR61\MM90023471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193" y="5733256"/>
            <a:ext cx="1219200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092280" y="58772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Odhal slovo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5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Doplň i/y, í/ý!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Šp</a:t>
            </a:r>
            <a:r>
              <a:rPr lang="cs-CZ" dirty="0" smtClean="0"/>
              <a:t>   </a:t>
            </a:r>
            <a:r>
              <a:rPr lang="cs-CZ" dirty="0" err="1" smtClean="0"/>
              <a:t>čka</a:t>
            </a:r>
            <a:r>
              <a:rPr lang="cs-CZ" dirty="0" smtClean="0"/>
              <a:t> p  </a:t>
            </a:r>
            <a:r>
              <a:rPr lang="cs-CZ" dirty="0" err="1" smtClean="0"/>
              <a:t>lníku</a:t>
            </a:r>
            <a:r>
              <a:rPr lang="cs-CZ" dirty="0" smtClean="0"/>
              <a:t>, p   </a:t>
            </a:r>
            <a:r>
              <a:rPr lang="cs-CZ" dirty="0" err="1" smtClean="0"/>
              <a:t>tlík</a:t>
            </a:r>
            <a:r>
              <a:rPr lang="cs-CZ" dirty="0" smtClean="0"/>
              <a:t> s pel   </a:t>
            </a:r>
            <a:r>
              <a:rPr lang="cs-CZ" dirty="0" err="1" smtClean="0"/>
              <a:t>ňkem</a:t>
            </a:r>
            <a:r>
              <a:rPr lang="cs-CZ" dirty="0" smtClean="0"/>
              <a:t>, p   </a:t>
            </a:r>
            <a:r>
              <a:rPr lang="cs-CZ" dirty="0" err="1" smtClean="0"/>
              <a:t>lný</a:t>
            </a:r>
            <a:r>
              <a:rPr lang="cs-CZ" dirty="0" smtClean="0"/>
              <a:t> a </a:t>
            </a:r>
            <a:br>
              <a:rPr lang="cs-CZ" dirty="0" smtClean="0"/>
            </a:br>
            <a:r>
              <a:rPr lang="cs-CZ" dirty="0" smtClean="0"/>
              <a:t>p   </a:t>
            </a:r>
            <a:r>
              <a:rPr lang="cs-CZ" dirty="0" err="1" smtClean="0"/>
              <a:t>šný</a:t>
            </a:r>
            <a:r>
              <a:rPr lang="cs-CZ" dirty="0" smtClean="0"/>
              <a:t> </a:t>
            </a:r>
            <a:r>
              <a:rPr lang="cs-CZ" dirty="0" err="1" smtClean="0"/>
              <a:t>Pep</a:t>
            </a:r>
            <a:r>
              <a:rPr lang="cs-CZ" dirty="0" smtClean="0"/>
              <a:t>   k, kníže </a:t>
            </a:r>
            <a:r>
              <a:rPr lang="cs-CZ" dirty="0" err="1" smtClean="0"/>
              <a:t>Sp</a:t>
            </a:r>
            <a:r>
              <a:rPr lang="cs-CZ" dirty="0" smtClean="0"/>
              <a:t>   </a:t>
            </a:r>
            <a:r>
              <a:rPr lang="cs-CZ" dirty="0" err="1" smtClean="0"/>
              <a:t>tihněv</a:t>
            </a:r>
            <a:r>
              <a:rPr lang="cs-CZ" dirty="0" smtClean="0"/>
              <a:t>, p   </a:t>
            </a:r>
            <a:r>
              <a:rPr lang="cs-CZ" dirty="0" err="1" smtClean="0"/>
              <a:t>šnit</a:t>
            </a:r>
            <a:r>
              <a:rPr lang="cs-CZ" dirty="0" smtClean="0"/>
              <a:t> se </a:t>
            </a:r>
            <a:br>
              <a:rPr lang="cs-CZ" dirty="0" smtClean="0"/>
            </a:br>
            <a:r>
              <a:rPr lang="cs-CZ" dirty="0" smtClean="0"/>
              <a:t>p  </a:t>
            </a:r>
            <a:r>
              <a:rPr lang="cs-CZ" dirty="0" err="1" smtClean="0"/>
              <a:t>šťalkou</a:t>
            </a:r>
            <a:r>
              <a:rPr lang="cs-CZ" dirty="0" smtClean="0"/>
              <a:t>, úspěšný p  lot </a:t>
            </a:r>
            <a:r>
              <a:rPr lang="cs-CZ" dirty="0" err="1"/>
              <a:t>z</a:t>
            </a:r>
            <a:r>
              <a:rPr lang="cs-CZ" dirty="0" err="1" smtClean="0"/>
              <a:t>p</a:t>
            </a:r>
            <a:r>
              <a:rPr lang="cs-CZ" dirty="0" smtClean="0"/>
              <a:t>   </a:t>
            </a:r>
            <a:r>
              <a:rPr lang="cs-CZ" dirty="0" err="1" smtClean="0"/>
              <a:t>chnul</a:t>
            </a:r>
            <a:r>
              <a:rPr lang="cs-CZ" dirty="0" smtClean="0"/>
              <a:t>, op   </a:t>
            </a:r>
            <a:r>
              <a:rPr lang="cs-CZ" dirty="0" err="1" smtClean="0"/>
              <a:t>lované</a:t>
            </a:r>
            <a:r>
              <a:rPr lang="cs-CZ" dirty="0" smtClean="0"/>
              <a:t> nehty, slep   š </a:t>
            </a:r>
            <a:r>
              <a:rPr lang="cs-CZ" dirty="0" err="1" smtClean="0"/>
              <a:t>pap</a:t>
            </a:r>
            <a:r>
              <a:rPr lang="cs-CZ" dirty="0" smtClean="0"/>
              <a:t>   </a:t>
            </a:r>
            <a:r>
              <a:rPr lang="cs-CZ" dirty="0" err="1" smtClean="0"/>
              <a:t>rovou</a:t>
            </a:r>
            <a:r>
              <a:rPr lang="cs-CZ" dirty="0" smtClean="0"/>
              <a:t> loďku, dobře </a:t>
            </a:r>
            <a:r>
              <a:rPr lang="cs-CZ" dirty="0" err="1" smtClean="0"/>
              <a:t>spol</a:t>
            </a:r>
            <a:r>
              <a:rPr lang="cs-CZ" dirty="0" smtClean="0"/>
              <a:t>   kat </a:t>
            </a:r>
            <a:br>
              <a:rPr lang="cs-CZ" dirty="0" smtClean="0"/>
            </a:br>
            <a:r>
              <a:rPr lang="cs-CZ" dirty="0" smtClean="0"/>
              <a:t>p  lulky, p   </a:t>
            </a:r>
            <a:r>
              <a:rPr lang="cs-CZ" dirty="0" err="1" smtClean="0"/>
              <a:t>tlák</a:t>
            </a:r>
            <a:r>
              <a:rPr lang="cs-CZ" dirty="0" smtClean="0"/>
              <a:t> klop  </a:t>
            </a:r>
            <a:r>
              <a:rPr lang="cs-CZ" dirty="0" err="1" smtClean="0"/>
              <a:t>tl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184482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064858" y="186219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68434" y="183854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97760" y="183854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10536" y="1877651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34762" y="386104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89403" y="234888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31186" y="233107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345102" y="234913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012160" y="234913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05272" y="2852936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27394" y="285807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034969" y="2852936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852357" y="287734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331186" y="333645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51004" y="3356992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123945" y="3825933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728375" y="3356992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49851" y="379385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960131" y="1408689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014145" y="1417625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45133" y="1430593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56092" y="1430593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684550" y="1459646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21097" y="1890932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279230" y="1890932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272460" y="1890932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966465" y="1890931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05272" y="2433333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889994" y="2416680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991889" y="2421080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809039" y="2433332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2287251" y="2868742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515780" y="2877344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674477" y="2883834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17096" y="3364068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040195" y="3356992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686998" y="3397771"/>
            <a:ext cx="48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694656" y="3861048"/>
            <a:ext cx="2909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Doplnit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992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 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</a:t>
            </a:r>
            <a:r>
              <a:rPr lang="cs-CZ" sz="2800" b="1" dirty="0" smtClean="0"/>
              <a:t>potřeby</a:t>
            </a:r>
            <a:r>
              <a:rPr lang="cs-CZ" sz="2800" dirty="0" smtClean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1630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312</Words>
  <Application>Microsoft Office PowerPoint</Application>
  <PresentationFormat>Předvádění na obrazovce (4:3)</PresentationFormat>
  <Paragraphs>117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Vyjmenovaná slova po p</vt:lpstr>
      <vt:lpstr>Vypiš vyjmenovaná slova po p.</vt:lpstr>
      <vt:lpstr>Rozhodni!</vt:lpstr>
      <vt:lpstr>Vyluštíš?</vt:lpstr>
      <vt:lpstr>Doplň i/y, í/ý!            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p</dc:title>
  <dc:creator>Simona</dc:creator>
  <cp:lastModifiedBy>Simona</cp:lastModifiedBy>
  <cp:revision>31</cp:revision>
  <dcterms:created xsi:type="dcterms:W3CDTF">2013-03-15T14:47:33Z</dcterms:created>
  <dcterms:modified xsi:type="dcterms:W3CDTF">2013-07-01T13:44:29Z</dcterms:modified>
</cp:coreProperties>
</file>