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4" r:id="rId2"/>
    <p:sldId id="256" r:id="rId3"/>
    <p:sldId id="258" r:id="rId4"/>
    <p:sldId id="261" r:id="rId5"/>
    <p:sldId id="263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EE6AB-62F4-4048-8CC9-CEB9449ACE2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13DD5C-7A47-4226-A011-D8A4311B7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854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13DD5C-7A47-4226-A011-D8A4311B78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166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00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813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469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513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903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871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59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896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354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222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455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C4B53-F0CD-4AC8-93B4-72F501C9D41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6CE85-84D2-4060-832D-1CB1C90143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834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006254069"/>
                </p:ext>
              </p:extLst>
            </p:nvPr>
          </p:nvGraphicFramePr>
          <p:xfrm>
            <a:off x="395536" y="1268760"/>
            <a:ext cx="8388945" cy="3491703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VY_32_INOVACE_I_ČJ2_10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15. 3. 2013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k procvičování 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38413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Vyjmenovaná slova po p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4.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37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63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Použij tato slova ve větách.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141277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pýcha        </a:t>
            </a:r>
            <a:r>
              <a:rPr lang="cs-CZ" sz="4000" dirty="0"/>
              <a:t> </a:t>
            </a:r>
            <a:r>
              <a:rPr lang="cs-CZ" sz="4000" dirty="0" smtClean="0"/>
              <a:t>      píchá</a:t>
            </a:r>
          </a:p>
          <a:p>
            <a:pPr marL="0" indent="0">
              <a:buNone/>
            </a:pPr>
            <a:r>
              <a:rPr lang="cs-CZ" sz="4000" dirty="0" smtClean="0"/>
              <a:t>na pysku          na písku</a:t>
            </a:r>
          </a:p>
          <a:p>
            <a:pPr marL="0" indent="0">
              <a:buNone/>
            </a:pPr>
            <a:r>
              <a:rPr lang="cs-CZ" sz="4000" dirty="0" smtClean="0"/>
              <a:t>pyl                     pil</a:t>
            </a:r>
          </a:p>
          <a:p>
            <a:pPr marL="0" indent="0">
              <a:buNone/>
            </a:pPr>
            <a:r>
              <a:rPr lang="cs-CZ" sz="4000" dirty="0" smtClean="0"/>
              <a:t>slepýš               slepíš</a:t>
            </a:r>
          </a:p>
          <a:p>
            <a:pPr marL="0" indent="0">
              <a:buNone/>
            </a:pPr>
            <a:r>
              <a:rPr lang="cs-CZ" sz="4000" dirty="0" smtClean="0"/>
              <a:t>opylovat           opilovat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394893" y="1819284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394893" y="2564904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394893" y="3284984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27984" y="4005064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63988" y="4725144"/>
            <a:ext cx="36004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8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315" y="19116"/>
            <a:ext cx="9428039" cy="1143000"/>
          </a:xfrm>
        </p:spPr>
        <p:txBody>
          <a:bodyPr>
            <a:normAutofit/>
          </a:bodyPr>
          <a:lstStyle/>
          <a:p>
            <a:pPr algn="l"/>
            <a:r>
              <a:rPr lang="cs-CZ" sz="3000" i="1" u="sng" dirty="0" smtClean="0"/>
              <a:t> Přiřaďte příbuzná slova ke slovům vyjmenovaným.</a:t>
            </a:r>
            <a:endParaRPr lang="cs-CZ" sz="30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14925"/>
            <a:ext cx="2026568" cy="223442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pytel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pýcha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pysk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2287" y="2839055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ptakopysk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504" y="435784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pytlák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20335" y="198884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pyšná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24228" y="132329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pytlovina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83462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pýchavka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84268" y="488106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pyšnost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27684" y="582442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pysky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9471" y="5680412"/>
            <a:ext cx="1216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pytlík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15719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pyskatý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52383" y="40962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přepych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95736" y="283905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pytlačit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23274" y="1323294"/>
            <a:ext cx="30141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zpychnout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3347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i/y, í/ý!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162" y="1602421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Pep</a:t>
            </a:r>
            <a:r>
              <a:rPr lang="cs-CZ" dirty="0" smtClean="0"/>
              <a:t>  k p  </a:t>
            </a:r>
            <a:r>
              <a:rPr lang="cs-CZ" dirty="0" err="1" smtClean="0"/>
              <a:t>lně</a:t>
            </a:r>
            <a:r>
              <a:rPr lang="cs-CZ" dirty="0" smtClean="0"/>
              <a:t> </a:t>
            </a:r>
            <a:r>
              <a:rPr lang="cs-CZ" dirty="0" err="1" smtClean="0"/>
              <a:t>zp</a:t>
            </a:r>
            <a:r>
              <a:rPr lang="cs-CZ" dirty="0" smtClean="0"/>
              <a:t>  </a:t>
            </a:r>
            <a:r>
              <a:rPr lang="cs-CZ" dirty="0" err="1" smtClean="0"/>
              <a:t>toval</a:t>
            </a:r>
            <a:r>
              <a:rPr lang="cs-CZ" dirty="0" smtClean="0"/>
              <a:t> své svědomí. Nap  š m   dlouhý </a:t>
            </a:r>
            <a:r>
              <a:rPr lang="cs-CZ" dirty="0" err="1" smtClean="0"/>
              <a:t>dop</a:t>
            </a:r>
            <a:r>
              <a:rPr lang="cs-CZ" dirty="0" smtClean="0"/>
              <a:t>  s. M  </a:t>
            </a:r>
            <a:r>
              <a:rPr lang="cs-CZ" dirty="0" err="1" smtClean="0"/>
              <a:t>lada</a:t>
            </a:r>
            <a:r>
              <a:rPr lang="cs-CZ" dirty="0" smtClean="0"/>
              <a:t> se </a:t>
            </a:r>
            <a:r>
              <a:rPr lang="cs-CZ" dirty="0" err="1" smtClean="0"/>
              <a:t>zap</a:t>
            </a:r>
            <a:r>
              <a:rPr lang="cs-CZ" dirty="0" smtClean="0"/>
              <a:t>   </a:t>
            </a:r>
            <a:r>
              <a:rPr lang="cs-CZ" dirty="0" err="1" smtClean="0"/>
              <a:t>řila</a:t>
            </a:r>
            <a:r>
              <a:rPr lang="cs-CZ" dirty="0" smtClean="0"/>
              <a:t> a sklop   la hlavu. P   </a:t>
            </a:r>
            <a:r>
              <a:rPr lang="cs-CZ" dirty="0" err="1" smtClean="0"/>
              <a:t>tlák</a:t>
            </a:r>
            <a:r>
              <a:rPr lang="cs-CZ" dirty="0" smtClean="0"/>
              <a:t> p   tlačil na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zké</a:t>
            </a:r>
            <a:r>
              <a:rPr lang="cs-CZ" dirty="0" smtClean="0"/>
              <a:t> m   </a:t>
            </a:r>
            <a:r>
              <a:rPr lang="cs-CZ" dirty="0" err="1" smtClean="0"/>
              <a:t>tině</a:t>
            </a:r>
            <a:r>
              <a:rPr lang="cs-CZ" dirty="0" smtClean="0"/>
              <a:t>. Kam  </a:t>
            </a:r>
            <a:r>
              <a:rPr lang="cs-CZ" dirty="0"/>
              <a:t> </a:t>
            </a:r>
            <a:r>
              <a:rPr lang="cs-CZ" dirty="0" smtClean="0"/>
              <a:t>la </a:t>
            </a:r>
            <a:r>
              <a:rPr lang="cs-CZ" dirty="0" err="1" smtClean="0"/>
              <a:t>zp</a:t>
            </a:r>
            <a:r>
              <a:rPr lang="cs-CZ" dirty="0" smtClean="0"/>
              <a:t>   </a:t>
            </a:r>
            <a:r>
              <a:rPr lang="cs-CZ" dirty="0" err="1" smtClean="0"/>
              <a:t>vá</a:t>
            </a:r>
            <a:r>
              <a:rPr lang="cs-CZ" dirty="0" smtClean="0"/>
              <a:t> l  </a:t>
            </a:r>
            <a:r>
              <a:rPr lang="cs-CZ" dirty="0" err="1" smtClean="0"/>
              <a:t>dovou</a:t>
            </a:r>
            <a:r>
              <a:rPr lang="cs-CZ" dirty="0" smtClean="0"/>
              <a:t> p  </a:t>
            </a:r>
            <a:r>
              <a:rPr lang="cs-CZ" dirty="0" err="1" smtClean="0"/>
              <a:t>sničku</a:t>
            </a:r>
            <a:r>
              <a:rPr lang="cs-CZ" dirty="0" smtClean="0"/>
              <a:t>. Kap  </a:t>
            </a:r>
            <a:r>
              <a:rPr lang="cs-CZ" dirty="0" err="1" smtClean="0"/>
              <a:t>čky</a:t>
            </a:r>
            <a:r>
              <a:rPr lang="cs-CZ" dirty="0" smtClean="0"/>
              <a:t> rosy  se </a:t>
            </a:r>
            <a:r>
              <a:rPr lang="cs-CZ" dirty="0" err="1" smtClean="0"/>
              <a:t>třp</a:t>
            </a:r>
            <a:r>
              <a:rPr lang="cs-CZ" dirty="0" smtClean="0"/>
              <a:t>   </a:t>
            </a:r>
            <a:r>
              <a:rPr lang="cs-CZ" dirty="0" err="1" smtClean="0"/>
              <a:t>tí</a:t>
            </a:r>
            <a:r>
              <a:rPr lang="cs-CZ" dirty="0" smtClean="0"/>
              <a:t> na hladině b   </a:t>
            </a:r>
            <a:r>
              <a:rPr lang="cs-CZ" dirty="0" err="1" smtClean="0"/>
              <a:t>střiny</a:t>
            </a:r>
            <a:r>
              <a:rPr lang="cs-CZ" dirty="0" smtClean="0"/>
              <a:t>. L  b  l se ti film o netop   </a:t>
            </a:r>
            <a:r>
              <a:rPr lang="cs-CZ" dirty="0" err="1" smtClean="0"/>
              <a:t>rech</a:t>
            </a:r>
            <a:r>
              <a:rPr lang="cs-CZ" dirty="0" smtClean="0"/>
              <a:t> a hm   </a:t>
            </a:r>
            <a:r>
              <a:rPr lang="cs-CZ" dirty="0" err="1" smtClean="0"/>
              <a:t>zu</a:t>
            </a:r>
            <a:r>
              <a:rPr lang="cs-CZ" dirty="0"/>
              <a:t>?</a:t>
            </a:r>
            <a:r>
              <a:rPr lang="cs-CZ" dirty="0" smtClean="0"/>
              <a:t> Včel  </a:t>
            </a:r>
            <a:r>
              <a:rPr lang="cs-CZ" dirty="0" err="1" smtClean="0"/>
              <a:t>čky</a:t>
            </a:r>
            <a:r>
              <a:rPr lang="cs-CZ" dirty="0" smtClean="0"/>
              <a:t> p  </a:t>
            </a:r>
            <a:r>
              <a:rPr lang="cs-CZ" dirty="0" err="1" smtClean="0"/>
              <a:t>lně</a:t>
            </a:r>
            <a:r>
              <a:rPr lang="cs-CZ" dirty="0" smtClean="0"/>
              <a:t> op  </a:t>
            </a:r>
            <a:r>
              <a:rPr lang="cs-CZ" dirty="0" err="1" smtClean="0"/>
              <a:t>lují</a:t>
            </a:r>
            <a:r>
              <a:rPr lang="cs-CZ" dirty="0" smtClean="0"/>
              <a:t> rostl   </a:t>
            </a:r>
            <a:r>
              <a:rPr lang="cs-CZ" dirty="0" err="1" smtClean="0"/>
              <a:t>nky</a:t>
            </a:r>
            <a:r>
              <a:rPr lang="cs-CZ" dirty="0" smtClean="0"/>
              <a:t> a snášejí p   l. Na m   </a:t>
            </a:r>
            <a:r>
              <a:rPr lang="cs-CZ" dirty="0" err="1" smtClean="0"/>
              <a:t>tině</a:t>
            </a:r>
            <a:r>
              <a:rPr lang="cs-CZ" dirty="0" smtClean="0"/>
              <a:t> seděla </a:t>
            </a:r>
            <a:r>
              <a:rPr lang="cs-CZ" dirty="0" err="1" smtClean="0"/>
              <a:t>hb</a:t>
            </a:r>
            <a:r>
              <a:rPr lang="cs-CZ" dirty="0" smtClean="0"/>
              <a:t>   </a:t>
            </a:r>
            <a:r>
              <a:rPr lang="cs-CZ" dirty="0" err="1" smtClean="0"/>
              <a:t>tá</a:t>
            </a:r>
            <a:r>
              <a:rPr lang="cs-CZ" dirty="0" smtClean="0"/>
              <a:t> m   </a:t>
            </a:r>
            <a:r>
              <a:rPr lang="cs-CZ" dirty="0" err="1" smtClean="0"/>
              <a:t>ška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Dal   bor l  </a:t>
            </a:r>
            <a:r>
              <a:rPr lang="cs-CZ" dirty="0" err="1" smtClean="0"/>
              <a:t>tostivě</a:t>
            </a:r>
            <a:r>
              <a:rPr lang="cs-CZ" dirty="0" smtClean="0"/>
              <a:t> </a:t>
            </a:r>
            <a:r>
              <a:rPr lang="cs-CZ" dirty="0" err="1" smtClean="0"/>
              <a:t>vzl</a:t>
            </a:r>
            <a:r>
              <a:rPr lang="cs-CZ" dirty="0" smtClean="0"/>
              <a:t>   kal nad </a:t>
            </a:r>
            <a:r>
              <a:rPr lang="cs-CZ" dirty="0" err="1" smtClean="0"/>
              <a:t>rozb</a:t>
            </a:r>
            <a:r>
              <a:rPr lang="cs-CZ" dirty="0" smtClean="0"/>
              <a:t>   tou m   </a:t>
            </a:r>
            <a:r>
              <a:rPr lang="cs-CZ" dirty="0" err="1" smtClean="0"/>
              <a:t>skou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115616" y="206084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763688" y="206084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987824" y="206084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948264" y="206084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668344" y="206084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256490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254152" y="256490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92080" y="2521079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327576" y="2521079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763688" y="3068960"/>
            <a:ext cx="36813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20344" y="306896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66157" y="306896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115853" y="306896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045878" y="306896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50586" y="3573016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32330" y="3549152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254152" y="3539316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92080" y="3537573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900410" y="3549152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606080" y="400506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067944" y="3967046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86672" y="3967046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668344" y="404341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381944" y="450912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887180" y="4509120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934780" y="4486872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126360" y="4482553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681936" y="4486872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998658" y="494116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387316" y="494116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012160" y="4941168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061248" y="4954779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073424" y="550382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083750" y="544522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934780" y="544522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198423" y="544522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457256" y="5445224"/>
            <a:ext cx="266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1083750" y="1628800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13557" y="1628799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09247" y="1628798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899666" y="1639924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682354" y="1639924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369985" y="2151855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25915" y="2145049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248405" y="2120667"/>
            <a:ext cx="48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275494" y="2060848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775765" y="2581163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003668" y="2580571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966157" y="2632955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078387" y="2580572"/>
            <a:ext cx="48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960986" y="2632955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943980" y="3152781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732330" y="3125161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255948" y="3097540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259524" y="3125160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900410" y="3097541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542275" y="3573016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058145" y="3519554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485040" y="3510591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623720" y="3611034"/>
            <a:ext cx="48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319428" y="4053502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838582" y="4043410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837584" y="4067635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047384" y="4067635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660379" y="4053501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930316" y="4525397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387316" y="4511568"/>
            <a:ext cx="48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963127" y="4518591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982671" y="4525687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1067018" y="5023357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083024" y="5055440"/>
            <a:ext cx="437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884059" y="5047890"/>
            <a:ext cx="478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6200419" y="4997878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449889" y="4997877"/>
            <a:ext cx="3635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6559179" y="5640215"/>
            <a:ext cx="2033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Doplnit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080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9" grpId="0"/>
      <p:bldP spid="70" grpId="0"/>
      <p:bldP spid="71" grpId="0"/>
      <p:bldP spid="72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</a:t>
            </a:r>
            <a:r>
              <a:rPr lang="cs-CZ" sz="2800" b="1" dirty="0" smtClean="0"/>
              <a:t>potřeby</a:t>
            </a:r>
            <a:r>
              <a:rPr lang="cs-CZ" sz="2800" dirty="0" smtClean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113163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341</TotalTime>
  <Words>264</Words>
  <Application>Microsoft Office PowerPoint</Application>
  <PresentationFormat>Předvádění na obrazovce (4:3)</PresentationFormat>
  <Paragraphs>85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Vyjmenovaná slova po p</vt:lpstr>
      <vt:lpstr>Použij tato slova ve větách.</vt:lpstr>
      <vt:lpstr> Přiřaďte příbuzná slova ke slovům vyjmenovaným.</vt:lpstr>
      <vt:lpstr>Doplň i/y, í/ý!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</dc:title>
  <dc:creator>Simona</dc:creator>
  <cp:lastModifiedBy>Simona</cp:lastModifiedBy>
  <cp:revision>58</cp:revision>
  <dcterms:created xsi:type="dcterms:W3CDTF">2013-03-12T08:52:42Z</dcterms:created>
  <dcterms:modified xsi:type="dcterms:W3CDTF">2013-07-01T13:45:14Z</dcterms:modified>
</cp:coreProperties>
</file>