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58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872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579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65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785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4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027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513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198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825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608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388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9E65C-23A2-49C3-861E-26C7F7325C04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7632F-C461-4833-9D87-B30D008AA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070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828668048"/>
                </p:ext>
              </p:extLst>
            </p:nvPr>
          </p:nvGraphicFramePr>
          <p:xfrm>
            <a:off x="395536" y="1268760"/>
            <a:ext cx="8388945" cy="3670346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VY_32_INOVACE_I_ČJ2_11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13. 3. 2013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procvičují pravopis </a:t>
                        </a: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vyjmenovaných slov.</a:t>
                        </a:r>
                        <a:endPara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759557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 3. ROČNÍK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dirty="0" smtClean="0">
                <a:latin typeface="Lucida Handwriting" pitchFamily="66" charset="0"/>
              </a:rPr>
              <a:t>VYJMENOVANÁ SLOVA PO S</a:t>
            </a:r>
            <a:endParaRPr lang="cs-CZ" dirty="0"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603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52" y="-171400"/>
            <a:ext cx="9491047" cy="1224136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Zapiš všechna vyjmenovaná slova, která si pamatuješ.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168331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syn, sytý, sýr, syrový, sychravý, usychat, sýkora,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sysel, sýček, syčet, sypat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46748" y="2924944"/>
            <a:ext cx="7488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Seřaď je podle abecedy</a:t>
            </a:r>
            <a:r>
              <a:rPr lang="cs-CZ" sz="4400" b="1" dirty="0" smtClean="0"/>
              <a:t>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077072"/>
            <a:ext cx="9433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sýček, syčet, sychravý, sýkora, syn, sypat, sýr, </a:t>
            </a:r>
          </a:p>
          <a:p>
            <a:endParaRPr lang="cs-CZ" sz="3200" dirty="0"/>
          </a:p>
          <a:p>
            <a:r>
              <a:rPr lang="cs-CZ" sz="3200" dirty="0" smtClean="0"/>
              <a:t>syrový, sysel, sytý, usychat </a:t>
            </a:r>
            <a:endParaRPr lang="cs-CZ" sz="32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539552" y="1556792"/>
            <a:ext cx="77048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39552" y="2564904"/>
            <a:ext cx="77048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9552" y="4653136"/>
            <a:ext cx="77048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10979" y="5602907"/>
            <a:ext cx="770485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3142" y="5445224"/>
            <a:ext cx="715037" cy="727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678" y="2481998"/>
            <a:ext cx="719555" cy="744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0157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</a:t>
            </a:r>
            <a:r>
              <a: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 vět správná slova.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283152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Připravila jsem jídlo se                 .</a:t>
            </a:r>
          </a:p>
          <a:p>
            <a:endParaRPr lang="cs-CZ" dirty="0" smtClean="0"/>
          </a:p>
          <a:p>
            <a:r>
              <a:rPr lang="cs-CZ" dirty="0" smtClean="0"/>
              <a:t>V továrně mají velké množství                  .</a:t>
            </a:r>
          </a:p>
          <a:p>
            <a:endParaRPr lang="cs-CZ" dirty="0" smtClean="0"/>
          </a:p>
          <a:p>
            <a:r>
              <a:rPr lang="cs-CZ" dirty="0" smtClean="0"/>
              <a:t>Zeleninový salát je                         .</a:t>
            </a:r>
          </a:p>
          <a:p>
            <a:endParaRPr lang="cs-CZ" dirty="0" smtClean="0"/>
          </a:p>
          <a:p>
            <a:r>
              <a:rPr lang="cs-CZ" dirty="0" smtClean="0"/>
              <a:t>Otec                 dvorek pískem.</a:t>
            </a:r>
          </a:p>
          <a:p>
            <a:endParaRPr lang="cs-CZ" dirty="0" smtClean="0"/>
          </a:p>
          <a:p>
            <a:r>
              <a:rPr lang="cs-CZ" dirty="0" smtClean="0"/>
              <a:t>Při nachlazení Jirka                    .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283968" y="1988840"/>
            <a:ext cx="12241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372472" y="2924944"/>
            <a:ext cx="114374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635896" y="3861048"/>
            <a:ext cx="18722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19672" y="4797152"/>
            <a:ext cx="131124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779912" y="5733256"/>
            <a:ext cx="133214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033010" y="200631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síry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2027223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sýry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33010" y="292494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síry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2953327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sýry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58706" y="386104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sirový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50649" y="3870540"/>
            <a:ext cx="3442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syrový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50014" y="4797152"/>
            <a:ext cx="961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sipe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58706" y="4797152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sype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58706" y="5751185"/>
            <a:ext cx="964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sýpe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50014" y="5751185"/>
            <a:ext cx="33776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sípe</a:t>
            </a:r>
            <a:endParaRPr lang="cs-CZ" sz="2800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1856538" y="2162819"/>
            <a:ext cx="283567" cy="2520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849515" y="2162819"/>
            <a:ext cx="290590" cy="2520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823002" y="3088923"/>
            <a:ext cx="283567" cy="2520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1815979" y="3088923"/>
            <a:ext cx="290590" cy="2520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272209" y="4068271"/>
            <a:ext cx="283567" cy="2520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265186" y="4068271"/>
            <a:ext cx="290590" cy="2520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030215" y="5025571"/>
            <a:ext cx="283567" cy="2520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2023192" y="5025571"/>
            <a:ext cx="290590" cy="2520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030215" y="5886781"/>
            <a:ext cx="283567" cy="2520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2023192" y="5886781"/>
            <a:ext cx="290590" cy="2520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471882" y="1484784"/>
            <a:ext cx="10362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sýry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408948" y="2414847"/>
            <a:ext cx="144901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síry</a:t>
            </a:r>
          </a:p>
          <a:p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914074" y="3347320"/>
            <a:ext cx="1115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syrový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1722095" y="4320299"/>
            <a:ext cx="14097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sype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031940" y="5210036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sípe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627853" y="1548682"/>
            <a:ext cx="25430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CHYBA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857961" y="2529536"/>
            <a:ext cx="25430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CHYBA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372200" y="3448164"/>
            <a:ext cx="25430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CHYBA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956244" y="4384268"/>
            <a:ext cx="25430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CHYBA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827676" y="5320372"/>
            <a:ext cx="25430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CHYBA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464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32" grpId="0"/>
      <p:bldP spid="34" grpId="0"/>
      <p:bldP spid="37" grpId="0"/>
      <p:bldP spid="38" grpId="0"/>
      <p:bldP spid="40" grpId="0"/>
      <p:bldP spid="42" grpId="0"/>
      <p:bldP spid="43" grpId="0"/>
      <p:bldP spid="44" grpId="0"/>
      <p:bldP spid="45" grpId="0"/>
      <p:bldP spid="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268760" y="-4809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Dopiš do křížovky: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568952" cy="57606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dítě rodičů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najedený člověk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mléčný výrobek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pták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větrno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neupečená bábovka je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led se musí (solí)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sklad obilí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Schnout</a:t>
            </a:r>
          </a:p>
          <a:p>
            <a:pPr marL="0" indent="0">
              <a:buNone/>
            </a:pPr>
            <a:r>
              <a:rPr lang="cs-CZ" sz="2800" dirty="0" smtClean="0"/>
              <a:t>TAJENKA: výrobek z mléka 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175" y="1412776"/>
            <a:ext cx="4875375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48264" y="1484784"/>
            <a:ext cx="16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     Y    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1916832"/>
            <a:ext cx="24741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     Y    T     Ý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234888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S     Ý     R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71517" y="2780928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    Ý     K    O    R    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3239398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    Y   CH   R     A    V    O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3687570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    Y    R    O     V    Á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9765" y="4077072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   Y     P    A     T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37194" y="4556059"/>
            <a:ext cx="2904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S     Ý     P     K    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62603" y="4991681"/>
            <a:ext cx="3446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U    S    Y    CH   A    T</a:t>
            </a:r>
            <a:endParaRPr lang="cs-CZ" sz="2800" dirty="0"/>
          </a:p>
        </p:txBody>
      </p:sp>
      <p:pic>
        <p:nvPicPr>
          <p:cNvPr id="1028" name="Picture 4" descr="C:\Users\Simona\AppData\Local\Microsoft\Windows\Temporary Internet Files\Content.IE5\QG7BI0FN\MM90022379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72331">
            <a:off x="7569830" y="5568226"/>
            <a:ext cx="942975" cy="107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Přímá spojnice 15"/>
          <p:cNvCxnSpPr/>
          <p:nvPr/>
        </p:nvCxnSpPr>
        <p:spPr>
          <a:xfrm>
            <a:off x="1616288" y="6525344"/>
            <a:ext cx="27363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989405" y="608820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SYROVÁTKA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17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0177" y="38148"/>
            <a:ext cx="8229600" cy="1143000"/>
          </a:xfrm>
        </p:spPr>
        <p:txBody>
          <a:bodyPr/>
          <a:lstStyle/>
          <a:p>
            <a:r>
              <a:rPr lang="cs-CZ" dirty="0" smtClean="0"/>
              <a:t>Doplň!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13674" y="4100733"/>
            <a:ext cx="8640960" cy="4525963"/>
          </a:xfrm>
        </p:spPr>
        <p:txBody>
          <a:bodyPr/>
          <a:lstStyle/>
          <a:p>
            <a:r>
              <a:rPr lang="cs-CZ" dirty="0" smtClean="0"/>
              <a:t>S   </a:t>
            </a:r>
            <a:r>
              <a:rPr lang="cs-CZ" dirty="0" err="1" smtClean="0"/>
              <a:t>náček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   </a:t>
            </a:r>
            <a:r>
              <a:rPr lang="cs-CZ" dirty="0" err="1" smtClean="0"/>
              <a:t>ná</a:t>
            </a:r>
            <a:r>
              <a:rPr lang="cs-CZ" dirty="0" smtClean="0"/>
              <a:t>, s   lnice </a:t>
            </a:r>
            <a:r>
              <a:rPr lang="cs-CZ" dirty="0" err="1" smtClean="0"/>
              <a:t>vys</a:t>
            </a:r>
            <a:r>
              <a:rPr lang="cs-CZ" dirty="0" smtClean="0"/>
              <a:t>   </a:t>
            </a:r>
            <a:r>
              <a:rPr lang="cs-CZ" dirty="0" err="1" smtClean="0"/>
              <a:t>chají</a:t>
            </a:r>
            <a:r>
              <a:rPr lang="cs-CZ" dirty="0" smtClean="0"/>
              <a:t>, pros   </a:t>
            </a:r>
            <a:r>
              <a:rPr lang="cs-CZ" dirty="0" err="1" smtClean="0"/>
              <a:t>nec</a:t>
            </a:r>
            <a:r>
              <a:rPr lang="cs-CZ" dirty="0" smtClean="0"/>
              <a:t> je </a:t>
            </a:r>
            <a:br>
              <a:rPr lang="cs-CZ" dirty="0" smtClean="0"/>
            </a:br>
            <a:r>
              <a:rPr lang="cs-CZ" dirty="0" smtClean="0"/>
              <a:t>s   </a:t>
            </a:r>
            <a:r>
              <a:rPr lang="cs-CZ" dirty="0" err="1" smtClean="0"/>
              <a:t>chravý</a:t>
            </a:r>
            <a:r>
              <a:rPr lang="cs-CZ" dirty="0"/>
              <a:t> </a:t>
            </a:r>
            <a:r>
              <a:rPr lang="cs-CZ" dirty="0" err="1" smtClean="0"/>
              <a:t>měs</a:t>
            </a:r>
            <a:r>
              <a:rPr lang="cs-CZ" dirty="0" smtClean="0"/>
              <a:t>   c, </a:t>
            </a:r>
            <a:r>
              <a:rPr lang="cs-CZ" dirty="0" err="1" smtClean="0"/>
              <a:t>nenas</a:t>
            </a:r>
            <a:r>
              <a:rPr lang="cs-CZ" dirty="0" smtClean="0"/>
              <a:t>   </a:t>
            </a:r>
            <a:r>
              <a:rPr lang="cs-CZ" dirty="0" err="1" smtClean="0"/>
              <a:t>tný</a:t>
            </a:r>
            <a:r>
              <a:rPr lang="cs-CZ" dirty="0" smtClean="0"/>
              <a:t> s   lák, </a:t>
            </a:r>
            <a:r>
              <a:rPr lang="cs-CZ" dirty="0" err="1" smtClean="0"/>
              <a:t>pos</a:t>
            </a:r>
            <a:r>
              <a:rPr lang="cs-CZ" dirty="0" smtClean="0"/>
              <a:t>   pat </a:t>
            </a:r>
            <a:br>
              <a:rPr lang="cs-CZ" dirty="0" smtClean="0"/>
            </a:br>
            <a:r>
              <a:rPr lang="cs-CZ" dirty="0" smtClean="0"/>
              <a:t>s   </a:t>
            </a:r>
            <a:r>
              <a:rPr lang="cs-CZ" dirty="0" err="1" smtClean="0"/>
              <a:t>rem</a:t>
            </a:r>
            <a:r>
              <a:rPr lang="cs-CZ" dirty="0" smtClean="0"/>
              <a:t>, </a:t>
            </a:r>
            <a:r>
              <a:rPr lang="cs-CZ" dirty="0" err="1" smtClean="0"/>
              <a:t>sl</a:t>
            </a:r>
            <a:r>
              <a:rPr lang="cs-CZ" dirty="0" smtClean="0"/>
              <a:t>   </a:t>
            </a:r>
            <a:r>
              <a:rPr lang="cs-CZ" dirty="0" err="1" smtClean="0"/>
              <a:t>bená</a:t>
            </a:r>
            <a:r>
              <a:rPr lang="cs-CZ" dirty="0" smtClean="0"/>
              <a:t> </a:t>
            </a:r>
            <a:r>
              <a:rPr lang="cs-CZ" dirty="0" err="1" smtClean="0"/>
              <a:t>zás</a:t>
            </a:r>
            <a:r>
              <a:rPr lang="cs-CZ" dirty="0" smtClean="0"/>
              <a:t>   </a:t>
            </a:r>
            <a:r>
              <a:rPr lang="cs-CZ" dirty="0" err="1" smtClean="0"/>
              <a:t>lka</a:t>
            </a:r>
            <a:r>
              <a:rPr lang="cs-CZ" dirty="0" smtClean="0"/>
              <a:t>, </a:t>
            </a:r>
            <a:r>
              <a:rPr lang="cs-CZ" dirty="0" err="1" smtClean="0"/>
              <a:t>nas</a:t>
            </a:r>
            <a:r>
              <a:rPr lang="cs-CZ" dirty="0" smtClean="0"/>
              <a:t>   </a:t>
            </a:r>
            <a:r>
              <a:rPr lang="cs-CZ" dirty="0" err="1" smtClean="0"/>
              <a:t>cený</a:t>
            </a:r>
            <a:r>
              <a:rPr lang="cs-CZ" dirty="0" smtClean="0"/>
              <a:t> s   sel, </a:t>
            </a:r>
            <a:br>
              <a:rPr lang="cs-CZ" dirty="0" smtClean="0"/>
            </a:br>
            <a:r>
              <a:rPr lang="cs-CZ" dirty="0" smtClean="0"/>
              <a:t>s   </a:t>
            </a:r>
            <a:r>
              <a:rPr lang="cs-CZ" dirty="0" err="1" smtClean="0"/>
              <a:t>rová</a:t>
            </a:r>
            <a:r>
              <a:rPr lang="cs-CZ" dirty="0" smtClean="0"/>
              <a:t> zelenina, nos   tel ceny, </a:t>
            </a:r>
            <a:r>
              <a:rPr lang="cs-CZ" dirty="0" err="1" smtClean="0"/>
              <a:t>nas</a:t>
            </a:r>
            <a:r>
              <a:rPr lang="cs-CZ" dirty="0" smtClean="0"/>
              <a:t>   til se s   </a:t>
            </a:r>
            <a:r>
              <a:rPr lang="cs-CZ" dirty="0" err="1" smtClean="0"/>
              <a:t>rem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err="1" smtClean="0"/>
              <a:t>sl</a:t>
            </a:r>
            <a:r>
              <a:rPr lang="cs-CZ" dirty="0" smtClean="0"/>
              <a:t>   </a:t>
            </a:r>
            <a:r>
              <a:rPr lang="cs-CZ" dirty="0" err="1" smtClean="0"/>
              <a:t>šet</a:t>
            </a:r>
            <a:r>
              <a:rPr lang="cs-CZ" dirty="0" smtClean="0"/>
              <a:t> s   </a:t>
            </a:r>
            <a:r>
              <a:rPr lang="cs-CZ" dirty="0" err="1" smtClean="0"/>
              <a:t>čení</a:t>
            </a:r>
            <a:r>
              <a:rPr lang="cs-CZ" dirty="0" smtClean="0"/>
              <a:t>. 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6783127" y="554882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961746" y="453278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617930" y="458009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698050" y="4580090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313113" y="4580091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329275" y="4580090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885020" y="503683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880048" y="554089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880048" y="604494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279975" y="554882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986082" y="554089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470086" y="560054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130098" y="604494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458163" y="604494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730498" y="604494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961746" y="654900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041866" y="654900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062554" y="505576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703331" y="503683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708577" y="503683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226416" y="5063522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893930" y="4100567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646965" y="4100568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í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689859" y="4137832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i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284913" y="4113857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302616" y="4137832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i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050748" y="4595712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í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859759" y="4580091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35515" y="4580091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697806" y="4595712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i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191352" y="4595711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840814" y="5081354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ý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279975" y="5107561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í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994466" y="5090120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i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431779" y="5107561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746195" y="5087562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863751" y="5548823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4130098" y="5586577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i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390347" y="5574683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671266" y="5574683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ý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947050" y="6068640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000327" y="6058458"/>
            <a:ext cx="423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66"/>
                </a:solidFill>
              </a:rPr>
              <a:t>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56" name="Zástupný symbol pro obsah 5"/>
          <p:cNvSpPr txBox="1">
            <a:spLocks/>
          </p:cNvSpPr>
          <p:nvPr/>
        </p:nvSpPr>
        <p:spPr>
          <a:xfrm>
            <a:off x="233282" y="1155987"/>
            <a:ext cx="864096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   </a:t>
            </a:r>
            <a:r>
              <a:rPr lang="cs-CZ" dirty="0" err="1" smtClean="0"/>
              <a:t>náček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   </a:t>
            </a:r>
            <a:r>
              <a:rPr lang="cs-CZ" dirty="0" err="1" smtClean="0"/>
              <a:t>ná</a:t>
            </a:r>
            <a:r>
              <a:rPr lang="cs-CZ" dirty="0" smtClean="0"/>
              <a:t>, s   lnice </a:t>
            </a:r>
            <a:r>
              <a:rPr lang="cs-CZ" dirty="0" err="1" smtClean="0"/>
              <a:t>vys</a:t>
            </a:r>
            <a:r>
              <a:rPr lang="cs-CZ" dirty="0" smtClean="0"/>
              <a:t>   </a:t>
            </a:r>
            <a:r>
              <a:rPr lang="cs-CZ" dirty="0" err="1" smtClean="0"/>
              <a:t>chají</a:t>
            </a:r>
            <a:r>
              <a:rPr lang="cs-CZ" dirty="0" smtClean="0"/>
              <a:t>, pros   </a:t>
            </a:r>
            <a:r>
              <a:rPr lang="cs-CZ" dirty="0" err="1" smtClean="0"/>
              <a:t>nec</a:t>
            </a:r>
            <a:r>
              <a:rPr lang="cs-CZ" dirty="0" smtClean="0"/>
              <a:t> je </a:t>
            </a:r>
            <a:br>
              <a:rPr lang="cs-CZ" dirty="0" smtClean="0"/>
            </a:br>
            <a:r>
              <a:rPr lang="cs-CZ" dirty="0" smtClean="0"/>
              <a:t>s   </a:t>
            </a:r>
            <a:r>
              <a:rPr lang="cs-CZ" dirty="0" err="1" smtClean="0"/>
              <a:t>chravý</a:t>
            </a:r>
            <a:r>
              <a:rPr lang="cs-CZ" dirty="0" smtClean="0"/>
              <a:t> </a:t>
            </a:r>
            <a:r>
              <a:rPr lang="cs-CZ" dirty="0" err="1" smtClean="0"/>
              <a:t>měs</a:t>
            </a:r>
            <a:r>
              <a:rPr lang="cs-CZ" dirty="0" smtClean="0"/>
              <a:t>   c, </a:t>
            </a:r>
            <a:r>
              <a:rPr lang="cs-CZ" dirty="0" err="1" smtClean="0"/>
              <a:t>nenas</a:t>
            </a:r>
            <a:r>
              <a:rPr lang="cs-CZ" dirty="0" smtClean="0"/>
              <a:t>   </a:t>
            </a:r>
            <a:r>
              <a:rPr lang="cs-CZ" dirty="0" err="1" smtClean="0"/>
              <a:t>tný</a:t>
            </a:r>
            <a:r>
              <a:rPr lang="cs-CZ" dirty="0" smtClean="0"/>
              <a:t> s   lák, </a:t>
            </a:r>
            <a:r>
              <a:rPr lang="cs-CZ" dirty="0" err="1" smtClean="0"/>
              <a:t>pos</a:t>
            </a:r>
            <a:r>
              <a:rPr lang="cs-CZ" dirty="0" smtClean="0"/>
              <a:t>   pat </a:t>
            </a:r>
            <a:br>
              <a:rPr lang="cs-CZ" dirty="0" smtClean="0"/>
            </a:br>
            <a:r>
              <a:rPr lang="cs-CZ" dirty="0" smtClean="0"/>
              <a:t>s   </a:t>
            </a:r>
            <a:r>
              <a:rPr lang="cs-CZ" dirty="0" err="1" smtClean="0"/>
              <a:t>rem</a:t>
            </a:r>
            <a:r>
              <a:rPr lang="cs-CZ" dirty="0" smtClean="0"/>
              <a:t>, </a:t>
            </a:r>
            <a:r>
              <a:rPr lang="cs-CZ" dirty="0" err="1" smtClean="0"/>
              <a:t>sl</a:t>
            </a:r>
            <a:r>
              <a:rPr lang="cs-CZ" dirty="0" smtClean="0"/>
              <a:t>   </a:t>
            </a:r>
            <a:r>
              <a:rPr lang="cs-CZ" dirty="0" err="1" smtClean="0"/>
              <a:t>bená</a:t>
            </a:r>
            <a:r>
              <a:rPr lang="cs-CZ" dirty="0" smtClean="0"/>
              <a:t> </a:t>
            </a:r>
            <a:r>
              <a:rPr lang="cs-CZ" dirty="0" err="1" smtClean="0"/>
              <a:t>zás</a:t>
            </a:r>
            <a:r>
              <a:rPr lang="cs-CZ" dirty="0" smtClean="0"/>
              <a:t>   </a:t>
            </a:r>
            <a:r>
              <a:rPr lang="cs-CZ" dirty="0" err="1" smtClean="0"/>
              <a:t>lka</a:t>
            </a:r>
            <a:r>
              <a:rPr lang="cs-CZ" dirty="0" smtClean="0"/>
              <a:t>, </a:t>
            </a:r>
            <a:r>
              <a:rPr lang="cs-CZ" dirty="0" err="1" smtClean="0"/>
              <a:t>nas</a:t>
            </a:r>
            <a:r>
              <a:rPr lang="cs-CZ" dirty="0" smtClean="0"/>
              <a:t>   </a:t>
            </a:r>
            <a:r>
              <a:rPr lang="cs-CZ" dirty="0" err="1" smtClean="0"/>
              <a:t>cený</a:t>
            </a:r>
            <a:r>
              <a:rPr lang="cs-CZ" dirty="0" smtClean="0"/>
              <a:t> s   sel, </a:t>
            </a:r>
            <a:br>
              <a:rPr lang="cs-CZ" dirty="0" smtClean="0"/>
            </a:br>
            <a:r>
              <a:rPr lang="cs-CZ" dirty="0" smtClean="0"/>
              <a:t>s   </a:t>
            </a:r>
            <a:r>
              <a:rPr lang="cs-CZ" dirty="0" err="1" smtClean="0"/>
              <a:t>rová</a:t>
            </a:r>
            <a:r>
              <a:rPr lang="cs-CZ" dirty="0" smtClean="0"/>
              <a:t> zelenina, nos   tel ceny, </a:t>
            </a:r>
            <a:r>
              <a:rPr lang="cs-CZ" dirty="0" err="1" smtClean="0"/>
              <a:t>nas</a:t>
            </a:r>
            <a:r>
              <a:rPr lang="cs-CZ" dirty="0" smtClean="0"/>
              <a:t>   til se s   </a:t>
            </a:r>
            <a:r>
              <a:rPr lang="cs-CZ" dirty="0" err="1" smtClean="0"/>
              <a:t>rem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err="1" smtClean="0"/>
              <a:t>sl</a:t>
            </a:r>
            <a:r>
              <a:rPr lang="cs-CZ" dirty="0" smtClean="0"/>
              <a:t>   </a:t>
            </a:r>
            <a:r>
              <a:rPr lang="cs-CZ" dirty="0" err="1" smtClean="0"/>
              <a:t>šet</a:t>
            </a:r>
            <a:r>
              <a:rPr lang="cs-CZ" dirty="0" smtClean="0"/>
              <a:t> s   </a:t>
            </a:r>
            <a:r>
              <a:rPr lang="cs-CZ" dirty="0" err="1" smtClean="0"/>
              <a:t>čení</a:t>
            </a:r>
            <a:r>
              <a:rPr lang="cs-CZ" dirty="0" smtClean="0"/>
              <a:t>. </a:t>
            </a:r>
          </a:p>
        </p:txBody>
      </p:sp>
      <p:cxnSp>
        <p:nvCxnSpPr>
          <p:cNvPr id="69" name="Přímá spojnice 68"/>
          <p:cNvCxnSpPr/>
          <p:nvPr/>
        </p:nvCxnSpPr>
        <p:spPr>
          <a:xfrm>
            <a:off x="6682662" y="2574792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804628" y="160344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537538" y="160155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617658" y="161974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5232721" y="160155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218058" y="161974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817730" y="2099584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99656" y="256235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799656" y="306641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2199583" y="257028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3905690" y="2596147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5409774" y="258139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4049706" y="306641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349902" y="306641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7650106" y="3066413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908630" y="3560976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1961474" y="357046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2982162" y="2077229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4619002" y="2099584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5628185" y="2082725"/>
            <a:ext cx="28803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7186632" y="2082725"/>
            <a:ext cx="23196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0" name="Skupina 89"/>
          <p:cNvGrpSpPr/>
          <p:nvPr/>
        </p:nvGrpSpPr>
        <p:grpSpPr>
          <a:xfrm>
            <a:off x="6874966" y="3370544"/>
            <a:ext cx="1983081" cy="640622"/>
            <a:chOff x="6422187" y="5120081"/>
            <a:chExt cx="1840941" cy="473645"/>
          </a:xfrm>
        </p:grpSpPr>
        <p:sp>
          <p:nvSpPr>
            <p:cNvPr id="91" name="Zaoblený obdélník 90"/>
            <p:cNvSpPr/>
            <p:nvPr/>
          </p:nvSpPr>
          <p:spPr>
            <a:xfrm>
              <a:off x="6422187" y="5120081"/>
              <a:ext cx="1840941" cy="473645"/>
            </a:xfrm>
            <a:prstGeom prst="roundRect">
              <a:avLst/>
            </a:prstGeom>
            <a:solidFill>
              <a:schemeClr val="accent2">
                <a:lumMod val="50000"/>
              </a:schemeClr>
            </a:solidFill>
            <a:ln>
              <a:solidFill>
                <a:schemeClr val="bg1"/>
              </a:solidFill>
            </a:ln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6569189" y="5158062"/>
              <a:ext cx="1660920" cy="3976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  <a:latin typeface="Aharoni" pitchFamily="2" charset="-79"/>
                  <a:cs typeface="Aharoni" pitchFamily="2" charset="-79"/>
                </a:rPr>
                <a:t>Opravit</a:t>
              </a:r>
              <a:endPara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haroni" pitchFamily="2" charset="-79"/>
                <a:cs typeface="Aharoni" pitchFamily="2" charset="-79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18010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2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4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8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5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2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9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6" grpId="0" build="p"/>
      <p:bldP spid="41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</a:t>
            </a:r>
            <a:r>
              <a:rPr lang="cs-CZ" sz="2800" dirty="0"/>
              <a:t> </a:t>
            </a:r>
            <a:r>
              <a:rPr lang="cs-CZ" sz="2800" b="1" dirty="0" smtClean="0"/>
              <a:t>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pro   </a:t>
            </a:r>
            <a:r>
              <a:rPr lang="cs-CZ" sz="2800" b="1" dirty="0" smtClean="0"/>
              <a:t>potřeby</a:t>
            </a:r>
            <a:r>
              <a:rPr lang="cs-CZ" sz="2800" dirty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541775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325</Words>
  <Application>Microsoft Office PowerPoint</Application>
  <PresentationFormat>Předvádění na obrazovce (4:3)</PresentationFormat>
  <Paragraphs>107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VYJMENOVANÁ SLOVA PO S</vt:lpstr>
      <vt:lpstr>Zapiš všechna vyjmenovaná slova, která si pamatuješ.</vt:lpstr>
      <vt:lpstr>Vyber do vět správná slova.</vt:lpstr>
      <vt:lpstr>Dopiš do křížovky:</vt:lpstr>
      <vt:lpstr>Doplň!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S</dc:title>
  <dc:creator>Simona</dc:creator>
  <cp:lastModifiedBy>Simona</cp:lastModifiedBy>
  <cp:revision>20</cp:revision>
  <dcterms:created xsi:type="dcterms:W3CDTF">2013-03-15T14:49:21Z</dcterms:created>
  <dcterms:modified xsi:type="dcterms:W3CDTF">2013-07-01T13:46:13Z</dcterms:modified>
</cp:coreProperties>
</file>