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56" r:id="rId3"/>
    <p:sldId id="257" r:id="rId4"/>
    <p:sldId id="263" r:id="rId5"/>
    <p:sldId id="259" r:id="rId6"/>
    <p:sldId id="260" r:id="rId7"/>
    <p:sldId id="261" r:id="rId8"/>
    <p:sldId id="262" r:id="rId9"/>
    <p:sldId id="25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942481-361B-4A55-85FA-B81178C69008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789F1-1555-4887-A95E-5035564711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8860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374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362DC89-DE0B-44AE-88B9-C73604544B8C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0443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4547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1226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095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2713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028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413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6438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040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5723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1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60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2F6589-E5EA-4053-900C-1278F8CC1F8C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C92CA-163E-4BE7-A37E-BD41718EA6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111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9" name="Skupina 8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10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1921796669"/>
                </p:ext>
              </p:extLst>
            </p:nvPr>
          </p:nvGraphicFramePr>
          <p:xfrm>
            <a:off x="395536" y="1268760"/>
            <a:ext cx="8388945" cy="376178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VY_32_INOVACE_I_ČJ2_18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29. 3. 2013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formou her a soutěží upevňují znalost pravopisu vyjmenovaných slov.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11" name="Obdélník 10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12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" name="Obrázek 12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722591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 4. ročník – 1. část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2636912"/>
            <a:ext cx="7772400" cy="1470025"/>
          </a:xfrm>
          <a:prstGeom prst="rect">
            <a:avLst/>
          </a:prstGeom>
        </p:spPr>
        <p:txBody>
          <a:bodyPr spcFirstLastPara="1" vert="horz" lIns="91440" tIns="45720" rIns="91440" bIns="45720" numCol="1" rtlCol="0" anchor="ctr">
            <a:prstTxWarp prst="textArchUp">
              <a:avLst>
                <a:gd name="adj" fmla="val 10162876"/>
              </a:avLst>
            </a:prstTxWarp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smtClean="0">
                <a:solidFill>
                  <a:srgbClr val="0070C0"/>
                </a:solidFill>
              </a:rPr>
              <a:t> </a:t>
            </a:r>
            <a:r>
              <a:rPr lang="cs-CZ" sz="9600" b="1" smtClean="0">
                <a:solidFill>
                  <a:srgbClr val="0070C0"/>
                </a:solidFill>
              </a:rPr>
              <a:t>Procvičování </a:t>
            </a:r>
            <a:br>
              <a:rPr lang="cs-CZ" sz="9600" b="1" smtClean="0">
                <a:solidFill>
                  <a:srgbClr val="0070C0"/>
                </a:solidFill>
              </a:rPr>
            </a:br>
            <a:r>
              <a:rPr lang="cs-CZ" sz="9600" b="1" smtClean="0">
                <a:solidFill>
                  <a:srgbClr val="0070C0"/>
                </a:solidFill>
              </a:rPr>
              <a:t>vyjmenovaných slov </a:t>
            </a:r>
            <a:endParaRPr lang="cs-CZ" sz="9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302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8348" y="0"/>
            <a:ext cx="932452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 ke slovům vyjmenovaná slova, která se rýmují.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25352" y="767569"/>
            <a:ext cx="2458616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sýr             -</a:t>
            </a:r>
          </a:p>
          <a:p>
            <a:r>
              <a:rPr lang="cs-CZ" sz="2800" dirty="0" smtClean="0"/>
              <a:t>být             -</a:t>
            </a:r>
          </a:p>
          <a:p>
            <a:r>
              <a:rPr lang="cs-CZ" sz="2800" dirty="0" smtClean="0"/>
              <a:t>nábytek    -</a:t>
            </a:r>
          </a:p>
          <a:p>
            <a:r>
              <a:rPr lang="cs-CZ" sz="2800" dirty="0" smtClean="0"/>
              <a:t>plyš            -</a:t>
            </a:r>
          </a:p>
          <a:p>
            <a:r>
              <a:rPr lang="cs-CZ" sz="2800" dirty="0" smtClean="0"/>
              <a:t>lýtko          -</a:t>
            </a:r>
            <a:endParaRPr lang="cs-CZ" sz="2800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781666" y="764705"/>
            <a:ext cx="2458616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/>
              <a:t>výr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91888" y="3649588"/>
            <a:ext cx="7765795" cy="571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/>
              <a:t>Vytvoř  VS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70338761"/>
              </p:ext>
            </p:extLst>
          </p:nvPr>
        </p:nvGraphicFramePr>
        <p:xfrm>
          <a:off x="1043608" y="4437112"/>
          <a:ext cx="6624738" cy="129614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36082"/>
                <a:gridCol w="736082"/>
                <a:gridCol w="736082"/>
                <a:gridCol w="736082"/>
                <a:gridCol w="736082"/>
                <a:gridCol w="736082"/>
                <a:gridCol w="736082"/>
                <a:gridCol w="736082"/>
                <a:gridCol w="73608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439636"/>
              </p:ext>
            </p:extLst>
          </p:nvPr>
        </p:nvGraphicFramePr>
        <p:xfrm>
          <a:off x="1043608" y="4437112"/>
          <a:ext cx="6624738" cy="1296144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36082"/>
                <a:gridCol w="736082"/>
                <a:gridCol w="736082"/>
                <a:gridCol w="736082"/>
                <a:gridCol w="736082"/>
                <a:gridCol w="736082"/>
                <a:gridCol w="736082"/>
                <a:gridCol w="736082"/>
                <a:gridCol w="736082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Ý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/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8" name="Obrázek 7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1843" r="7209" b="8552"/>
          <a:stretch/>
        </p:blipFill>
        <p:spPr bwMode="auto">
          <a:xfrm>
            <a:off x="7246640" y="2574335"/>
            <a:ext cx="1075253" cy="1075253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12316" y="1294170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mýt, výt</a:t>
            </a:r>
          </a:p>
          <a:p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409" y="1817822"/>
            <a:ext cx="237626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dobytek</a:t>
            </a:r>
          </a:p>
          <a:p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2316" y="2294876"/>
            <a:ext cx="10801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myš</a:t>
            </a:r>
          </a:p>
          <a:p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12316" y="2852936"/>
            <a:ext cx="12241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lýko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27617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5" name="Skupina 1044"/>
          <p:cNvGrpSpPr/>
          <p:nvPr/>
        </p:nvGrpSpPr>
        <p:grpSpPr>
          <a:xfrm>
            <a:off x="2632829" y="3280026"/>
            <a:ext cx="2532678" cy="3292807"/>
            <a:chOff x="2695661" y="3147512"/>
            <a:chExt cx="2792413" cy="3487868"/>
          </a:xfrm>
        </p:grpSpPr>
        <p:grpSp>
          <p:nvGrpSpPr>
            <p:cNvPr id="1042" name="Skupina 1041"/>
            <p:cNvGrpSpPr/>
            <p:nvPr/>
          </p:nvGrpSpPr>
          <p:grpSpPr>
            <a:xfrm>
              <a:off x="2695661" y="3147512"/>
              <a:ext cx="2792413" cy="3487868"/>
              <a:chOff x="2695661" y="3147512"/>
              <a:chExt cx="2792413" cy="3487868"/>
            </a:xfrm>
          </p:grpSpPr>
          <p:grpSp>
            <p:nvGrpSpPr>
              <p:cNvPr id="85" name="Skupina 84"/>
              <p:cNvGrpSpPr/>
              <p:nvPr/>
            </p:nvGrpSpPr>
            <p:grpSpPr>
              <a:xfrm>
                <a:off x="2695661" y="3147512"/>
                <a:ext cx="2792413" cy="2689202"/>
                <a:chOff x="2931715" y="3933056"/>
                <a:chExt cx="2792413" cy="2689202"/>
              </a:xfrm>
            </p:grpSpPr>
            <p:grpSp>
              <p:nvGrpSpPr>
                <p:cNvPr id="43" name="Skupina 42"/>
                <p:cNvGrpSpPr/>
                <p:nvPr/>
              </p:nvGrpSpPr>
              <p:grpSpPr>
                <a:xfrm>
                  <a:off x="2931715" y="3933056"/>
                  <a:ext cx="2792413" cy="2689202"/>
                  <a:chOff x="4493008" y="4173927"/>
                  <a:chExt cx="2223487" cy="2225044"/>
                </a:xfrm>
              </p:grpSpPr>
              <p:sp>
                <p:nvSpPr>
                  <p:cNvPr id="45" name="Ovál 44"/>
                  <p:cNvSpPr/>
                  <p:nvPr/>
                </p:nvSpPr>
                <p:spPr>
                  <a:xfrm>
                    <a:off x="5791222" y="4360324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6" name="Ovál 45"/>
                  <p:cNvSpPr/>
                  <p:nvPr/>
                </p:nvSpPr>
                <p:spPr>
                  <a:xfrm>
                    <a:off x="5957568" y="4892187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7" name="Ovál 46"/>
                  <p:cNvSpPr/>
                  <p:nvPr/>
                </p:nvSpPr>
                <p:spPr>
                  <a:xfrm>
                    <a:off x="5736474" y="5436243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8" name="Ovál 47"/>
                  <p:cNvSpPr/>
                  <p:nvPr/>
                </p:nvSpPr>
                <p:spPr>
                  <a:xfrm>
                    <a:off x="5238653" y="5640044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9" name="Ovál 48"/>
                  <p:cNvSpPr/>
                  <p:nvPr/>
                </p:nvSpPr>
                <p:spPr>
                  <a:xfrm>
                    <a:off x="4695216" y="5436243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0" name="Ovál 49"/>
                  <p:cNvSpPr/>
                  <p:nvPr/>
                </p:nvSpPr>
                <p:spPr>
                  <a:xfrm>
                    <a:off x="4493008" y="4932854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1" name="Ovál 50"/>
                  <p:cNvSpPr/>
                  <p:nvPr/>
                </p:nvSpPr>
                <p:spPr>
                  <a:xfrm>
                    <a:off x="4678457" y="4370575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2" name="Ovál 51"/>
                  <p:cNvSpPr/>
                  <p:nvPr/>
                </p:nvSpPr>
                <p:spPr>
                  <a:xfrm>
                    <a:off x="5239516" y="4173927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2"/>
                  </a:lnRef>
                  <a:fillRef idx="3">
                    <a:schemeClr val="accent2"/>
                  </a:fillRef>
                  <a:effectRef idx="3">
                    <a:schemeClr val="accent2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53" name="Ovál 52"/>
                  <p:cNvSpPr/>
                  <p:nvPr/>
                </p:nvSpPr>
                <p:spPr>
                  <a:xfrm>
                    <a:off x="5012139" y="4724030"/>
                    <a:ext cx="1258032" cy="1202526"/>
                  </a:xfrm>
                  <a:prstGeom prst="ellipse">
                    <a:avLst/>
                  </a:prstGeom>
                  <a:solidFill>
                    <a:srgbClr val="FFFF66"/>
                  </a:solidFill>
                  <a:ln>
                    <a:solidFill>
                      <a:srgbClr val="FFFF66"/>
                    </a:solidFill>
                  </a:ln>
                  <a:scene3d>
                    <a:camera prst="orthographicFront"/>
                    <a:lightRig rig="threePt" dir="t"/>
                  </a:scene3d>
                  <a:sp3d>
                    <a:bevelT w="114300" prst="artDeco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84" name="TextovéPole 83"/>
                <p:cNvSpPr txBox="1"/>
                <p:nvPr/>
              </p:nvSpPr>
              <p:spPr>
                <a:xfrm>
                  <a:off x="3616891" y="5075581"/>
                  <a:ext cx="1831888" cy="48901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400" b="1" dirty="0" smtClean="0"/>
                    <a:t>SPOČÍTEJ</a:t>
                  </a:r>
                  <a:endParaRPr lang="cs-CZ" sz="2400" b="1" dirty="0"/>
                </a:p>
              </p:txBody>
            </p:sp>
          </p:grpSp>
          <p:cxnSp>
            <p:nvCxnSpPr>
              <p:cNvPr id="147" name="Přímá spojnice 146"/>
              <p:cNvCxnSpPr/>
              <p:nvPr/>
            </p:nvCxnSpPr>
            <p:spPr>
              <a:xfrm flipH="1">
                <a:off x="3180419" y="5584134"/>
                <a:ext cx="465388" cy="1051246"/>
              </a:xfrm>
              <a:prstGeom prst="line">
                <a:avLst/>
              </a:prstGeom>
              <a:ln w="38100"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2" name="Slza 151"/>
            <p:cNvSpPr/>
            <p:nvPr/>
          </p:nvSpPr>
          <p:spPr>
            <a:xfrm rot="1394891" flipH="1" flipV="1">
              <a:off x="3299316" y="6007641"/>
              <a:ext cx="163043" cy="601255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4" name="Skupina 1043"/>
          <p:cNvGrpSpPr/>
          <p:nvPr/>
        </p:nvGrpSpPr>
        <p:grpSpPr>
          <a:xfrm>
            <a:off x="412716" y="3410491"/>
            <a:ext cx="2223487" cy="3224889"/>
            <a:chOff x="412716" y="3410491"/>
            <a:chExt cx="2223487" cy="3224889"/>
          </a:xfrm>
        </p:grpSpPr>
        <p:sp>
          <p:nvSpPr>
            <p:cNvPr id="1043" name="Slza 1042"/>
            <p:cNvSpPr/>
            <p:nvPr/>
          </p:nvSpPr>
          <p:spPr>
            <a:xfrm rot="20719095" flipV="1">
              <a:off x="1871251" y="5651543"/>
              <a:ext cx="237805" cy="962859"/>
            </a:xfrm>
            <a:prstGeom prst="teardrop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040" name="Skupina 1039"/>
            <p:cNvGrpSpPr/>
            <p:nvPr/>
          </p:nvGrpSpPr>
          <p:grpSpPr>
            <a:xfrm>
              <a:off x="412716" y="3410491"/>
              <a:ext cx="2223487" cy="3224889"/>
              <a:chOff x="412716" y="3410491"/>
              <a:chExt cx="2223487" cy="3224889"/>
            </a:xfrm>
          </p:grpSpPr>
          <p:grpSp>
            <p:nvGrpSpPr>
              <p:cNvPr id="54" name="Skupina 53"/>
              <p:cNvGrpSpPr/>
              <p:nvPr/>
            </p:nvGrpSpPr>
            <p:grpSpPr>
              <a:xfrm>
                <a:off x="412716" y="3410491"/>
                <a:ext cx="2223487" cy="2225044"/>
                <a:chOff x="82947" y="4632956"/>
                <a:chExt cx="2223487" cy="2225044"/>
              </a:xfrm>
            </p:grpSpPr>
            <p:grpSp>
              <p:nvGrpSpPr>
                <p:cNvPr id="34" name="Skupina 33"/>
                <p:cNvGrpSpPr/>
                <p:nvPr/>
              </p:nvGrpSpPr>
              <p:grpSpPr>
                <a:xfrm>
                  <a:off x="82947" y="4632956"/>
                  <a:ext cx="2223487" cy="2225044"/>
                  <a:chOff x="992483" y="4447315"/>
                  <a:chExt cx="2223487" cy="2225044"/>
                </a:xfrm>
              </p:grpSpPr>
              <p:sp>
                <p:nvSpPr>
                  <p:cNvPr id="33" name="Ovál 32"/>
                  <p:cNvSpPr/>
                  <p:nvPr/>
                </p:nvSpPr>
                <p:spPr>
                  <a:xfrm>
                    <a:off x="2290697" y="4633712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5" name="Ovál 34"/>
                  <p:cNvSpPr/>
                  <p:nvPr/>
                </p:nvSpPr>
                <p:spPr>
                  <a:xfrm>
                    <a:off x="2457043" y="5165575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6" name="Ovál 35"/>
                  <p:cNvSpPr/>
                  <p:nvPr/>
                </p:nvSpPr>
                <p:spPr>
                  <a:xfrm>
                    <a:off x="2235949" y="5709631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7" name="Ovál 36"/>
                  <p:cNvSpPr/>
                  <p:nvPr/>
                </p:nvSpPr>
                <p:spPr>
                  <a:xfrm>
                    <a:off x="1738128" y="5913432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8" name="Ovál 37"/>
                  <p:cNvSpPr/>
                  <p:nvPr/>
                </p:nvSpPr>
                <p:spPr>
                  <a:xfrm>
                    <a:off x="1194691" y="5709631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39" name="Ovál 38"/>
                  <p:cNvSpPr/>
                  <p:nvPr/>
                </p:nvSpPr>
                <p:spPr>
                  <a:xfrm>
                    <a:off x="992483" y="5206242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0" name="Ovál 39"/>
                  <p:cNvSpPr/>
                  <p:nvPr/>
                </p:nvSpPr>
                <p:spPr>
                  <a:xfrm>
                    <a:off x="1177932" y="4643963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41" name="Ovál 40"/>
                  <p:cNvSpPr/>
                  <p:nvPr/>
                </p:nvSpPr>
                <p:spPr>
                  <a:xfrm>
                    <a:off x="1738991" y="4447315"/>
                    <a:ext cx="758927" cy="758927"/>
                  </a:xfrm>
                  <a:prstGeom prst="ellipse">
                    <a:avLst/>
                  </a:prstGeom>
                </p:spPr>
                <p:style>
                  <a:lnRef idx="0">
                    <a:schemeClr val="accent4"/>
                  </a:lnRef>
                  <a:fillRef idx="3">
                    <a:schemeClr val="accent4"/>
                  </a:fillRef>
                  <a:effectRef idx="3">
                    <a:schemeClr val="accent4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  <p:sp>
                <p:nvSpPr>
                  <p:cNvPr id="25" name="Ovál 24"/>
                  <p:cNvSpPr/>
                  <p:nvPr/>
                </p:nvSpPr>
                <p:spPr>
                  <a:xfrm>
                    <a:off x="1525100" y="5013176"/>
                    <a:ext cx="1145061" cy="1145061"/>
                  </a:xfrm>
                  <a:prstGeom prst="ellipse">
                    <a:avLst/>
                  </a:prstGeom>
                  <a:solidFill>
                    <a:srgbClr val="FFFF66"/>
                  </a:solidFill>
                  <a:ln>
                    <a:solidFill>
                      <a:srgbClr val="FFFF66"/>
                    </a:solidFill>
                  </a:ln>
                  <a:scene3d>
                    <a:camera prst="orthographicFront"/>
                    <a:lightRig rig="threePt" dir="t"/>
                  </a:scene3d>
                  <a:sp3d>
                    <a:bevelT w="114300" prst="artDeco"/>
                  </a:sp3d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cs-CZ"/>
                  </a:p>
                </p:txBody>
              </p:sp>
            </p:grpSp>
            <p:sp>
              <p:nvSpPr>
                <p:cNvPr id="42" name="TextovéPole 41"/>
                <p:cNvSpPr txBox="1"/>
                <p:nvPr/>
              </p:nvSpPr>
              <p:spPr>
                <a:xfrm>
                  <a:off x="601209" y="5509736"/>
                  <a:ext cx="1538879" cy="52322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2800" b="1" dirty="0" smtClean="0"/>
                    <a:t>SEŘAĎ</a:t>
                  </a:r>
                  <a:endParaRPr lang="cs-CZ" sz="2800" b="1" dirty="0"/>
                </a:p>
              </p:txBody>
            </p:sp>
          </p:grpSp>
          <p:cxnSp>
            <p:nvCxnSpPr>
              <p:cNvPr id="1037" name="Přímá spojnice 1036"/>
              <p:cNvCxnSpPr/>
              <p:nvPr/>
            </p:nvCxnSpPr>
            <p:spPr>
              <a:xfrm>
                <a:off x="1918151" y="5431734"/>
                <a:ext cx="338588" cy="1203646"/>
              </a:xfrm>
              <a:prstGeom prst="line">
                <a:avLst/>
              </a:prstGeom>
              <a:ln w="38100">
                <a:solidFill>
                  <a:schemeClr val="accent3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40026" y="-13015"/>
            <a:ext cx="1015312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počet vyjmenovaných slov po obojetných </a:t>
            </a:r>
            <a:b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souhláskách a seřaď je od nejvyššího čísla.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1533" y="1129985"/>
            <a:ext cx="72487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Berlin Sans FB Demi" pitchFamily="34" charset="0"/>
              </a:rPr>
              <a:t>B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32485" y="1150478"/>
            <a:ext cx="647934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/>
                <a:solidFill>
                  <a:schemeClr val="accent3"/>
                </a:solidFill>
                <a:effectLst/>
                <a:latin typeface="Berlin Sans FB Demi" pitchFamily="34" charset="0"/>
              </a:rPr>
              <a:t>L</a:t>
            </a:r>
            <a:endParaRPr lang="cs-CZ" sz="6600" b="1" cap="none" spc="0" dirty="0">
              <a:ln/>
              <a:solidFill>
                <a:schemeClr val="accent3"/>
              </a:solidFill>
              <a:effectLst/>
              <a:latin typeface="Berlin Sans FB Demi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88549" y="1150478"/>
            <a:ext cx="87716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Berlin Sans FB Demi" pitchFamily="34" charset="0"/>
              </a:rPr>
              <a:t>M</a:t>
            </a:r>
            <a:endParaRPr lang="cs-CZ" sz="6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Berlin Sans FB Dem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860291" y="1130723"/>
            <a:ext cx="736099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  <a:latin typeface="Berlin Sans FB Demi" pitchFamily="34" charset="0"/>
              </a:rPr>
              <a:t>P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  <a:latin typeface="Berlin Sans FB Dem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906764" y="1130723"/>
            <a:ext cx="53572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Berlin Sans FB Demi" pitchFamily="34" charset="0"/>
              </a:rPr>
              <a:t>S</a:t>
            </a:r>
            <a:endParaRPr lang="cs-CZ" sz="6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60245" y="1151045"/>
            <a:ext cx="73770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/>
                <a:latin typeface="Berlin Sans FB Demi" pitchFamily="34" charset="0"/>
              </a:rPr>
              <a:t>V</a:t>
            </a:r>
            <a:endParaRPr lang="cs-CZ" sz="6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  <a:effectLst/>
              <a:latin typeface="Berlin Sans FB Dem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36608" y="1158093"/>
            <a:ext cx="64152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Berlin Sans FB Demi" pitchFamily="34" charset="0"/>
              </a:rPr>
              <a:t>Z</a:t>
            </a:r>
            <a:endParaRPr lang="cs-CZ" sz="6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441368" y="1138551"/>
            <a:ext cx="660758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  <a:latin typeface="Berlin Sans FB Demi" pitchFamily="34" charset="0"/>
              </a:rPr>
              <a:t>F</a:t>
            </a:r>
            <a:endParaRPr lang="cs-CZ" sz="6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  <a:latin typeface="Berlin Sans FB Dem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6725" y="2427075"/>
            <a:ext cx="7248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13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524460" y="2439626"/>
            <a:ext cx="4984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32485" y="2404158"/>
            <a:ext cx="8876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13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634461" y="2416739"/>
            <a:ext cx="9580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14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860291" y="2394979"/>
            <a:ext cx="104647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14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952796" y="2404158"/>
            <a:ext cx="764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11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60245" y="2403842"/>
            <a:ext cx="73770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12</a:t>
            </a:r>
            <a:endParaRPr lang="cs-CZ" sz="4000" dirty="0">
              <a:latin typeface="Arial Narrow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009912" y="2394979"/>
            <a:ext cx="543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Narrow" pitchFamily="34" charset="0"/>
              </a:rPr>
              <a:t>4</a:t>
            </a:r>
            <a:endParaRPr lang="cs-CZ" sz="4000" dirty="0">
              <a:latin typeface="Arial Narrow" pitchFamily="34" charset="0"/>
            </a:endParaRPr>
          </a:p>
        </p:txBody>
      </p:sp>
      <p:cxnSp>
        <p:nvCxnSpPr>
          <p:cNvPr id="24" name="Přímá spojnice 23"/>
          <p:cNvCxnSpPr/>
          <p:nvPr/>
        </p:nvCxnSpPr>
        <p:spPr>
          <a:xfrm>
            <a:off x="451533" y="3124625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410277" y="3124625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507560" y="3139234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631403" y="3124625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952796" y="3112044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877146" y="3102865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860245" y="3089968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918418" y="3102865"/>
            <a:ext cx="726829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2" name="Skupina 71"/>
          <p:cNvGrpSpPr/>
          <p:nvPr/>
        </p:nvGrpSpPr>
        <p:grpSpPr>
          <a:xfrm>
            <a:off x="6028481" y="5294525"/>
            <a:ext cx="2651357" cy="1562861"/>
            <a:chOff x="6011372" y="3951881"/>
            <a:chExt cx="5216156" cy="2880002"/>
          </a:xfrm>
        </p:grpSpPr>
        <p:cxnSp>
          <p:nvCxnSpPr>
            <p:cNvPr id="68" name="Přímá spojnice 67"/>
            <p:cNvCxnSpPr/>
            <p:nvPr/>
          </p:nvCxnSpPr>
          <p:spPr>
            <a:xfrm flipH="1" flipV="1">
              <a:off x="6190954" y="4850300"/>
              <a:ext cx="74660" cy="986015"/>
            </a:xfrm>
            <a:prstGeom prst="line">
              <a:avLst/>
            </a:prstGeom>
            <a:ln w="38100">
              <a:solidFill>
                <a:srgbClr val="9966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Vývojový diagram: děrná páska 56"/>
            <p:cNvSpPr/>
            <p:nvPr/>
          </p:nvSpPr>
          <p:spPr>
            <a:xfrm>
              <a:off x="6458816" y="5588531"/>
              <a:ext cx="4497032" cy="897039"/>
            </a:xfrm>
            <a:prstGeom prst="flowChartPunchedTap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6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6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Ovál 57"/>
            <p:cNvSpPr/>
            <p:nvPr/>
          </p:nvSpPr>
          <p:spPr>
            <a:xfrm>
              <a:off x="10332640" y="5636057"/>
              <a:ext cx="894888" cy="790435"/>
            </a:xfrm>
            <a:prstGeom prst="ellips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6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6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0" name="Ovál 59"/>
            <p:cNvSpPr/>
            <p:nvPr/>
          </p:nvSpPr>
          <p:spPr>
            <a:xfrm>
              <a:off x="6011372" y="5641832"/>
              <a:ext cx="894888" cy="790435"/>
            </a:xfrm>
            <a:prstGeom prst="ellipse">
              <a:avLst/>
            </a:prstGeom>
            <a:gradFill flip="none" rotWithShape="1">
              <a:gsLst>
                <a:gs pos="0">
                  <a:schemeClr val="accent6">
                    <a:lumMod val="40000"/>
                    <a:lumOff val="60000"/>
                    <a:shade val="30000"/>
                    <a:satMod val="115000"/>
                  </a:schemeClr>
                </a:gs>
                <a:gs pos="50000">
                  <a:schemeClr val="accent6">
                    <a:lumMod val="40000"/>
                    <a:lumOff val="60000"/>
                    <a:shade val="67500"/>
                    <a:satMod val="115000"/>
                  </a:schemeClr>
                </a:gs>
                <a:gs pos="100000">
                  <a:schemeClr val="accent6">
                    <a:lumMod val="40000"/>
                    <a:lumOff val="60000"/>
                    <a:shade val="100000"/>
                    <a:satMod val="115000"/>
                  </a:schemeClr>
                </a:gs>
              </a:gsLst>
              <a:lin ang="162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ětiva 55"/>
            <p:cNvSpPr/>
            <p:nvPr/>
          </p:nvSpPr>
          <p:spPr>
            <a:xfrm rot="6749532">
              <a:off x="7369557" y="3952878"/>
              <a:ext cx="2880002" cy="2878008"/>
            </a:xfrm>
            <a:prstGeom prst="chord">
              <a:avLst>
                <a:gd name="adj1" fmla="val 2629222"/>
                <a:gd name="adj2" fmla="val 16200000"/>
              </a:avLst>
            </a:prstGeom>
            <a:solidFill>
              <a:srgbClr val="D4A97E"/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Tětiva 58"/>
            <p:cNvSpPr/>
            <p:nvPr/>
          </p:nvSpPr>
          <p:spPr>
            <a:xfrm rot="6689284">
              <a:off x="7616476" y="4270566"/>
              <a:ext cx="2376264" cy="2376264"/>
            </a:xfrm>
            <a:prstGeom prst="chord">
              <a:avLst/>
            </a:prstGeom>
            <a:noFill/>
            <a:ln>
              <a:solidFill>
                <a:srgbClr val="9966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ětiva 61"/>
            <p:cNvSpPr/>
            <p:nvPr/>
          </p:nvSpPr>
          <p:spPr>
            <a:xfrm rot="6689284">
              <a:off x="7825169" y="4525348"/>
              <a:ext cx="1968777" cy="1968777"/>
            </a:xfrm>
            <a:prstGeom prst="chord">
              <a:avLst/>
            </a:prstGeom>
            <a:noFill/>
            <a:ln>
              <a:solidFill>
                <a:srgbClr val="9966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Tětiva 62"/>
            <p:cNvSpPr/>
            <p:nvPr/>
          </p:nvSpPr>
          <p:spPr>
            <a:xfrm rot="6689284">
              <a:off x="8076487" y="4902986"/>
              <a:ext cx="1466142" cy="1466142"/>
            </a:xfrm>
            <a:prstGeom prst="chord">
              <a:avLst/>
            </a:prstGeom>
            <a:noFill/>
            <a:ln>
              <a:solidFill>
                <a:srgbClr val="9966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ětiva 63"/>
            <p:cNvSpPr/>
            <p:nvPr/>
          </p:nvSpPr>
          <p:spPr>
            <a:xfrm rot="6689284">
              <a:off x="8374963" y="5296085"/>
              <a:ext cx="869188" cy="869188"/>
            </a:xfrm>
            <a:prstGeom prst="chord">
              <a:avLst/>
            </a:prstGeom>
            <a:noFill/>
            <a:ln>
              <a:solidFill>
                <a:srgbClr val="9966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Ovál 60"/>
            <p:cNvSpPr/>
            <p:nvPr/>
          </p:nvSpPr>
          <p:spPr>
            <a:xfrm>
              <a:off x="8707332" y="5626225"/>
              <a:ext cx="141319" cy="141319"/>
            </a:xfrm>
            <a:prstGeom prst="ellipse">
              <a:avLst/>
            </a:prstGeom>
            <a:solidFill>
              <a:srgbClr val="996633"/>
            </a:solidFill>
            <a:ln>
              <a:solidFill>
                <a:srgbClr val="99663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6" name="Přímá spojnice 65"/>
            <p:cNvCxnSpPr/>
            <p:nvPr/>
          </p:nvCxnSpPr>
          <p:spPr>
            <a:xfrm flipV="1">
              <a:off x="6458816" y="4801149"/>
              <a:ext cx="386403" cy="970198"/>
            </a:xfrm>
            <a:prstGeom prst="line">
              <a:avLst/>
            </a:prstGeom>
            <a:ln w="38100">
              <a:solidFill>
                <a:srgbClr val="99663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" name="Skupina 70"/>
            <p:cNvGrpSpPr/>
            <p:nvPr/>
          </p:nvGrpSpPr>
          <p:grpSpPr>
            <a:xfrm>
              <a:off x="6719547" y="4693137"/>
              <a:ext cx="212394" cy="216024"/>
              <a:chOff x="9760206" y="1628800"/>
              <a:chExt cx="212394" cy="216024"/>
            </a:xfrm>
          </p:grpSpPr>
          <p:sp>
            <p:nvSpPr>
              <p:cNvPr id="69" name="Ovál 68"/>
              <p:cNvSpPr/>
              <p:nvPr/>
            </p:nvSpPr>
            <p:spPr>
              <a:xfrm>
                <a:off x="9760206" y="1628800"/>
                <a:ext cx="212394" cy="216024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0" name="Ovál 69"/>
              <p:cNvSpPr/>
              <p:nvPr/>
            </p:nvSpPr>
            <p:spPr>
              <a:xfrm>
                <a:off x="9800765" y="1713548"/>
                <a:ext cx="131276" cy="131276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73" name="Skupina 72"/>
            <p:cNvGrpSpPr/>
            <p:nvPr/>
          </p:nvGrpSpPr>
          <p:grpSpPr>
            <a:xfrm>
              <a:off x="6098399" y="4669873"/>
              <a:ext cx="212394" cy="216024"/>
              <a:chOff x="9760206" y="1628800"/>
              <a:chExt cx="212394" cy="216024"/>
            </a:xfrm>
          </p:grpSpPr>
          <p:sp>
            <p:nvSpPr>
              <p:cNvPr id="74" name="Ovál 73"/>
              <p:cNvSpPr/>
              <p:nvPr/>
            </p:nvSpPr>
            <p:spPr>
              <a:xfrm>
                <a:off x="9760206" y="1628800"/>
                <a:ext cx="212394" cy="216024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9800765" y="1713548"/>
                <a:ext cx="131276" cy="131276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46" name="Skupina 1045"/>
          <p:cNvGrpSpPr/>
          <p:nvPr/>
        </p:nvGrpSpPr>
        <p:grpSpPr>
          <a:xfrm>
            <a:off x="-705811" y="5637126"/>
            <a:ext cx="10343043" cy="1437636"/>
            <a:chOff x="-588889" y="5590399"/>
            <a:chExt cx="10343043" cy="1437636"/>
          </a:xfrm>
        </p:grpSpPr>
        <p:sp>
          <p:nvSpPr>
            <p:cNvPr id="87" name="Zaoblený obdélník 86"/>
            <p:cNvSpPr/>
            <p:nvPr/>
          </p:nvSpPr>
          <p:spPr>
            <a:xfrm>
              <a:off x="-588889" y="6514776"/>
              <a:ext cx="10343043" cy="513259"/>
            </a:xfrm>
            <a:prstGeom prst="round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Rovnoramenný trojúhelník 85"/>
            <p:cNvSpPr/>
            <p:nvPr/>
          </p:nvSpPr>
          <p:spPr>
            <a:xfrm>
              <a:off x="2958410" y="6203674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Rovnoramenný trojúhelník 87"/>
            <p:cNvSpPr/>
            <p:nvPr/>
          </p:nvSpPr>
          <p:spPr>
            <a:xfrm>
              <a:off x="2724022" y="6232440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9" name="Rovnoramenný trojúhelník 88"/>
            <p:cNvSpPr/>
            <p:nvPr/>
          </p:nvSpPr>
          <p:spPr>
            <a:xfrm>
              <a:off x="2503348" y="6225743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0" name="Rovnoramenný trojúhelník 89"/>
            <p:cNvSpPr/>
            <p:nvPr/>
          </p:nvSpPr>
          <p:spPr>
            <a:xfrm>
              <a:off x="2248210" y="5745696"/>
              <a:ext cx="266352" cy="1080971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1" name="Rovnoramenný trojúhelník 90"/>
            <p:cNvSpPr/>
            <p:nvPr/>
          </p:nvSpPr>
          <p:spPr>
            <a:xfrm>
              <a:off x="1990154" y="6225941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2" name="Rovnoramenný trojúhelník 91"/>
            <p:cNvSpPr/>
            <p:nvPr/>
          </p:nvSpPr>
          <p:spPr>
            <a:xfrm>
              <a:off x="1755768" y="6226139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3" name="Rovnoramenný trojúhelník 92"/>
            <p:cNvSpPr/>
            <p:nvPr/>
          </p:nvSpPr>
          <p:spPr>
            <a:xfrm>
              <a:off x="1506536" y="6226139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4" name="Rovnoramenný trojúhelník 93"/>
            <p:cNvSpPr/>
            <p:nvPr/>
          </p:nvSpPr>
          <p:spPr>
            <a:xfrm>
              <a:off x="1294416" y="6211732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Rovnoramenný trojúhelník 94"/>
            <p:cNvSpPr/>
            <p:nvPr/>
          </p:nvSpPr>
          <p:spPr>
            <a:xfrm>
              <a:off x="1099328" y="6270920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6" name="Rovnoramenný trojúhelník 95"/>
            <p:cNvSpPr/>
            <p:nvPr/>
          </p:nvSpPr>
          <p:spPr>
            <a:xfrm>
              <a:off x="797024" y="5745696"/>
              <a:ext cx="377228" cy="114885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7" name="Rovnoramenný trojúhelník 96"/>
            <p:cNvSpPr/>
            <p:nvPr/>
          </p:nvSpPr>
          <p:spPr>
            <a:xfrm>
              <a:off x="609417" y="6293826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8" name="Rovnoramenný trojúhelník 97"/>
            <p:cNvSpPr/>
            <p:nvPr/>
          </p:nvSpPr>
          <p:spPr>
            <a:xfrm>
              <a:off x="233597" y="6058233"/>
              <a:ext cx="458068" cy="898937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Rovnoramenný trojúhelník 98"/>
            <p:cNvSpPr/>
            <p:nvPr/>
          </p:nvSpPr>
          <p:spPr>
            <a:xfrm>
              <a:off x="133388" y="6312960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Rovnoramenný trojúhelník 99"/>
            <p:cNvSpPr/>
            <p:nvPr/>
          </p:nvSpPr>
          <p:spPr>
            <a:xfrm>
              <a:off x="-24458" y="6335017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Rovnoramenný trojúhelník 100"/>
            <p:cNvSpPr/>
            <p:nvPr/>
          </p:nvSpPr>
          <p:spPr>
            <a:xfrm>
              <a:off x="4582634" y="6277419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Rovnoramenný trojúhelník 101"/>
            <p:cNvSpPr/>
            <p:nvPr/>
          </p:nvSpPr>
          <p:spPr>
            <a:xfrm>
              <a:off x="4361960" y="6270722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Rovnoramenný trojúhelník 102"/>
            <p:cNvSpPr/>
            <p:nvPr/>
          </p:nvSpPr>
          <p:spPr>
            <a:xfrm>
              <a:off x="4115118" y="6058233"/>
              <a:ext cx="375869" cy="813413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Rovnoramenný trojúhelník 103"/>
            <p:cNvSpPr/>
            <p:nvPr/>
          </p:nvSpPr>
          <p:spPr>
            <a:xfrm>
              <a:off x="3848766" y="6270920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5" name="Rovnoramenný trojúhelník 104"/>
            <p:cNvSpPr/>
            <p:nvPr/>
          </p:nvSpPr>
          <p:spPr>
            <a:xfrm>
              <a:off x="3614380" y="6271118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6" name="Rovnoramenný trojúhelník 105"/>
            <p:cNvSpPr/>
            <p:nvPr/>
          </p:nvSpPr>
          <p:spPr>
            <a:xfrm>
              <a:off x="3365148" y="6271118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Rovnoramenný trojúhelník 106"/>
            <p:cNvSpPr/>
            <p:nvPr/>
          </p:nvSpPr>
          <p:spPr>
            <a:xfrm>
              <a:off x="2982078" y="6058233"/>
              <a:ext cx="429006" cy="799204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Rovnoramenný trojúhelník 107"/>
            <p:cNvSpPr/>
            <p:nvPr/>
          </p:nvSpPr>
          <p:spPr>
            <a:xfrm>
              <a:off x="6191420" y="6198306"/>
              <a:ext cx="349702" cy="677119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Rovnoramenný trojúhelník 108"/>
            <p:cNvSpPr/>
            <p:nvPr/>
          </p:nvSpPr>
          <p:spPr>
            <a:xfrm>
              <a:off x="6062392" y="6268002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Rovnoramenný trojúhelník 109"/>
            <p:cNvSpPr/>
            <p:nvPr/>
          </p:nvSpPr>
          <p:spPr>
            <a:xfrm>
              <a:off x="5815550" y="6268200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1" name="Rovnoramenný trojúhelník 110"/>
            <p:cNvSpPr/>
            <p:nvPr/>
          </p:nvSpPr>
          <p:spPr>
            <a:xfrm>
              <a:off x="5549198" y="6226139"/>
              <a:ext cx="258055" cy="642787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2" name="Rovnoramenný trojúhelník 111"/>
            <p:cNvSpPr/>
            <p:nvPr/>
          </p:nvSpPr>
          <p:spPr>
            <a:xfrm>
              <a:off x="5314812" y="6268398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3" name="Rovnoramenný trojúhelník 112"/>
            <p:cNvSpPr/>
            <p:nvPr/>
          </p:nvSpPr>
          <p:spPr>
            <a:xfrm>
              <a:off x="5065580" y="6268398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4" name="Rovnoramenný trojúhelník 113"/>
            <p:cNvSpPr/>
            <p:nvPr/>
          </p:nvSpPr>
          <p:spPr>
            <a:xfrm>
              <a:off x="4853460" y="6253991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5" name="Rovnoramenný trojúhelník 114"/>
            <p:cNvSpPr/>
            <p:nvPr/>
          </p:nvSpPr>
          <p:spPr>
            <a:xfrm>
              <a:off x="7907638" y="6274501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6" name="Rovnoramenný trojúhelník 115"/>
            <p:cNvSpPr/>
            <p:nvPr/>
          </p:nvSpPr>
          <p:spPr>
            <a:xfrm>
              <a:off x="7686964" y="5946875"/>
              <a:ext cx="258055" cy="921655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7" name="Rovnoramenný trojúhelník 116"/>
            <p:cNvSpPr/>
            <p:nvPr/>
          </p:nvSpPr>
          <p:spPr>
            <a:xfrm>
              <a:off x="7440122" y="6268002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8" name="Rovnoramenný trojúhelník 117"/>
            <p:cNvSpPr/>
            <p:nvPr/>
          </p:nvSpPr>
          <p:spPr>
            <a:xfrm>
              <a:off x="7173770" y="6268002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9" name="Rovnoramenný trojúhelník 118"/>
            <p:cNvSpPr/>
            <p:nvPr/>
          </p:nvSpPr>
          <p:spPr>
            <a:xfrm>
              <a:off x="6890044" y="5590399"/>
              <a:ext cx="412662" cy="1312429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0" name="Rovnoramenný trojúhelník 119"/>
            <p:cNvSpPr/>
            <p:nvPr/>
          </p:nvSpPr>
          <p:spPr>
            <a:xfrm>
              <a:off x="6690152" y="6268200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Rovnoramenný trojúhelník 120"/>
            <p:cNvSpPr/>
            <p:nvPr/>
          </p:nvSpPr>
          <p:spPr>
            <a:xfrm>
              <a:off x="6478032" y="6253793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Rovnoramenný trojúhelník 124"/>
            <p:cNvSpPr/>
            <p:nvPr/>
          </p:nvSpPr>
          <p:spPr>
            <a:xfrm>
              <a:off x="8826972" y="6253793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Rovnoramenný trojúhelník 125"/>
            <p:cNvSpPr/>
            <p:nvPr/>
          </p:nvSpPr>
          <p:spPr>
            <a:xfrm>
              <a:off x="8613545" y="5663713"/>
              <a:ext cx="215101" cy="1312822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Rovnoramenný trojúhelník 126"/>
            <p:cNvSpPr/>
            <p:nvPr/>
          </p:nvSpPr>
          <p:spPr>
            <a:xfrm>
              <a:off x="8384403" y="6253991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Rovnoramenný trojúhelník 127"/>
            <p:cNvSpPr/>
            <p:nvPr/>
          </p:nvSpPr>
          <p:spPr>
            <a:xfrm>
              <a:off x="8139063" y="5946875"/>
              <a:ext cx="291276" cy="893435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Rovnoramenný trojúhelník 129"/>
            <p:cNvSpPr/>
            <p:nvPr/>
          </p:nvSpPr>
          <p:spPr>
            <a:xfrm>
              <a:off x="9014972" y="6293826"/>
              <a:ext cx="258055" cy="600726"/>
            </a:xfrm>
            <a:prstGeom prst="triangle">
              <a:avLst/>
            </a:prstGeom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49" name="Skupina 1048"/>
          <p:cNvGrpSpPr/>
          <p:nvPr/>
        </p:nvGrpSpPr>
        <p:grpSpPr>
          <a:xfrm>
            <a:off x="-141380" y="991630"/>
            <a:ext cx="9505056" cy="2259364"/>
            <a:chOff x="-141380" y="991630"/>
            <a:chExt cx="9505056" cy="2259364"/>
          </a:xfrm>
        </p:grpSpPr>
        <p:sp>
          <p:nvSpPr>
            <p:cNvPr id="1047" name="Zaoblený obdélník 1046"/>
            <p:cNvSpPr/>
            <p:nvPr/>
          </p:nvSpPr>
          <p:spPr>
            <a:xfrm>
              <a:off x="-141380" y="1127837"/>
              <a:ext cx="9505056" cy="2123157"/>
            </a:xfrm>
            <a:prstGeom prst="round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64" name="Skupina 163"/>
            <p:cNvGrpSpPr/>
            <p:nvPr/>
          </p:nvGrpSpPr>
          <p:grpSpPr>
            <a:xfrm>
              <a:off x="458766" y="991630"/>
              <a:ext cx="8208850" cy="2031639"/>
              <a:chOff x="726963" y="3275048"/>
              <a:chExt cx="8208850" cy="2031639"/>
            </a:xfrm>
          </p:grpSpPr>
          <p:grpSp>
            <p:nvGrpSpPr>
              <p:cNvPr id="165" name="Skupina 164"/>
              <p:cNvGrpSpPr/>
              <p:nvPr/>
            </p:nvGrpSpPr>
            <p:grpSpPr>
              <a:xfrm>
                <a:off x="3966097" y="3299391"/>
                <a:ext cx="741637" cy="2004976"/>
                <a:chOff x="3745358" y="1026822"/>
                <a:chExt cx="741637" cy="2004976"/>
              </a:xfrm>
            </p:grpSpPr>
            <p:sp>
              <p:nvSpPr>
                <p:cNvPr id="194" name="Obdélník 193"/>
                <p:cNvSpPr/>
                <p:nvPr/>
              </p:nvSpPr>
              <p:spPr>
                <a:xfrm>
                  <a:off x="3760166" y="1026822"/>
                  <a:ext cx="724878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  <a:scene3d>
                    <a:camera prst="orthographicFront"/>
                    <a:lightRig rig="flat" dir="tl">
                      <a:rot lat="0" lon="0" rev="6600000"/>
                    </a:lightRig>
                  </a:scene3d>
                  <a:sp3d extrusionH="25400" contourW="8890">
                    <a:bevelT w="38100" h="31750"/>
                    <a:contourClr>
                      <a:schemeClr val="accent2">
                        <a:shade val="75000"/>
                      </a:schemeClr>
                    </a:contourClr>
                  </a:sp3d>
                </a:bodyPr>
                <a:lstStyle/>
                <a:p>
                  <a:pPr algn="ctr"/>
                  <a:r>
                    <a:rPr lang="cs-CZ" sz="6600" b="1" cap="none" spc="0" dirty="0" smtClean="0">
                      <a:ln w="11430"/>
                      <a:gradFill>
                        <a:gsLst>
                          <a:gs pos="0">
                            <a:schemeClr val="accent2">
                              <a:tint val="70000"/>
                              <a:satMod val="245000"/>
                            </a:schemeClr>
                          </a:gs>
                          <a:gs pos="75000">
                            <a:schemeClr val="accent2">
                              <a:tint val="90000"/>
                              <a:shade val="60000"/>
                              <a:satMod val="240000"/>
                            </a:schemeClr>
                          </a:gs>
                          <a:gs pos="100000">
                            <a:schemeClr val="accent2">
                              <a:tint val="100000"/>
                              <a:shade val="50000"/>
                              <a:satMod val="240000"/>
                            </a:schemeClr>
                          </a:gs>
                        </a:gsLst>
                        <a:lin ang="5400000"/>
                      </a:gradFill>
                      <a:effectLst>
                        <a:outerShdw blurRad="50800" dist="39000" dir="5460000" algn="tl">
                          <a:srgbClr val="000000">
                            <a:alpha val="38000"/>
                          </a:srgbClr>
                        </a:outerShdw>
                      </a:effectLst>
                      <a:latin typeface="Berlin Sans FB Demi" pitchFamily="34" charset="0"/>
                    </a:rPr>
                    <a:t>B</a:t>
                  </a:r>
                  <a:endParaRPr lang="cs-CZ" sz="6600" b="1" cap="none" spc="0" dirty="0">
                    <a:ln w="11430"/>
                    <a:gradFill>
                      <a:gsLst>
                        <a:gs pos="0">
                          <a:schemeClr val="accent2">
                            <a:tint val="70000"/>
                            <a:satMod val="245000"/>
                          </a:schemeClr>
                        </a:gs>
                        <a:gs pos="75000">
                          <a:schemeClr val="accent2">
                            <a:tint val="90000"/>
                            <a:shade val="60000"/>
                            <a:satMod val="240000"/>
                          </a:schemeClr>
                        </a:gs>
                        <a:gs pos="100000">
                          <a:schemeClr val="accent2">
                            <a:tint val="100000"/>
                            <a:shade val="50000"/>
                            <a:satMod val="240000"/>
                          </a:schemeClr>
                        </a:gs>
                      </a:gsLst>
                      <a:lin ang="5400000"/>
                    </a:gradFill>
                    <a:effectLst>
                      <a:outerShdw blurRad="50800" dist="39000" dir="5460000" algn="tl">
                        <a:srgbClr val="000000">
                          <a:alpha val="38000"/>
                        </a:srgbClr>
                      </a:outerShdw>
                    </a:effectLst>
                    <a:latin typeface="Berlin Sans FB Demi" pitchFamily="34" charset="0"/>
                  </a:endParaRPr>
                </a:p>
              </p:txBody>
            </p:sp>
            <p:sp>
              <p:nvSpPr>
                <p:cNvPr id="195" name="TextovéPole 194"/>
                <p:cNvSpPr txBox="1"/>
                <p:nvPr/>
              </p:nvSpPr>
              <p:spPr>
                <a:xfrm>
                  <a:off x="3745358" y="2323912"/>
                  <a:ext cx="724878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13</a:t>
                  </a:r>
                  <a:endParaRPr lang="cs-CZ" sz="4000" dirty="0">
                    <a:latin typeface="Arial Narrow" pitchFamily="34" charset="0"/>
                  </a:endParaRPr>
                </a:p>
              </p:txBody>
            </p:sp>
            <p:cxnSp>
              <p:nvCxnSpPr>
                <p:cNvPr id="196" name="Přímá spojnice 195"/>
                <p:cNvCxnSpPr/>
                <p:nvPr/>
              </p:nvCxnSpPr>
              <p:spPr>
                <a:xfrm>
                  <a:off x="3760166" y="3021462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6" name="Skupina 165"/>
              <p:cNvGrpSpPr/>
              <p:nvPr/>
            </p:nvGrpSpPr>
            <p:grpSpPr>
              <a:xfrm>
                <a:off x="8208984" y="3275048"/>
                <a:ext cx="726829" cy="2008961"/>
                <a:chOff x="1477394" y="2802297"/>
                <a:chExt cx="726829" cy="2008961"/>
              </a:xfrm>
            </p:grpSpPr>
            <p:sp>
              <p:nvSpPr>
                <p:cNvPr id="191" name="Obdélník 190"/>
                <p:cNvSpPr/>
                <p:nvPr/>
              </p:nvSpPr>
              <p:spPr>
                <a:xfrm>
                  <a:off x="1508485" y="2802297"/>
                  <a:ext cx="660758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cs-CZ" sz="6600" b="1" cap="none" spc="0" dirty="0" smtClean="0">
                      <a:ln w="17780" cmpd="sng">
                        <a:solidFill>
                          <a:srgbClr val="FFFFFF"/>
                        </a:solidFill>
                        <a:prstDash val="solid"/>
                        <a:miter lim="800000"/>
                      </a:ln>
                      <a:gradFill rotWithShape="1">
                        <a:gsLst>
                          <a:gs pos="0">
                            <a:srgbClr val="000000">
                              <a:tint val="92000"/>
                              <a:shade val="100000"/>
                              <a:satMod val="150000"/>
                            </a:srgbClr>
                          </a:gs>
                          <a:gs pos="49000">
                            <a:srgbClr val="000000">
                              <a:tint val="89000"/>
                              <a:shade val="90000"/>
                              <a:satMod val="150000"/>
                            </a:srgbClr>
                          </a:gs>
                          <a:gs pos="50000">
                            <a:srgbClr val="000000">
                              <a:tint val="100000"/>
                              <a:shade val="75000"/>
                              <a:satMod val="150000"/>
                            </a:srgbClr>
                          </a:gs>
                          <a:gs pos="95000">
                            <a:srgbClr val="000000">
                              <a:shade val="47000"/>
                              <a:satMod val="150000"/>
                            </a:srgbClr>
                          </a:gs>
                          <a:gs pos="100000">
                            <a:srgbClr val="000000">
                              <a:shade val="39000"/>
                              <a:satMod val="150000"/>
                            </a:srgbClr>
                          </a:gs>
                        </a:gsLst>
                        <a:lin ang="5400000"/>
                      </a:gradFill>
                      <a:effectLst>
                        <a:outerShdw blurRad="50800" algn="tl" rotWithShape="0">
                          <a:srgbClr val="000000"/>
                        </a:outerShdw>
                      </a:effectLst>
                      <a:latin typeface="Berlin Sans FB Demi" pitchFamily="34" charset="0"/>
                    </a:rPr>
                    <a:t>F</a:t>
                  </a:r>
                  <a:endParaRPr lang="cs-CZ" sz="6600" b="1" cap="none" spc="0" dirty="0">
                    <a:ln w="17780" cmpd="sng">
                      <a:solidFill>
                        <a:srgbClr val="FFFFFF"/>
                      </a:solidFill>
                      <a:prstDash val="solid"/>
                      <a:miter lim="800000"/>
                    </a:ln>
                    <a:gradFill rotWithShape="1">
                      <a:gsLst>
                        <a:gs pos="0">
                          <a:srgbClr val="000000">
                            <a:tint val="92000"/>
                            <a:shade val="100000"/>
                            <a:satMod val="150000"/>
                          </a:srgbClr>
                        </a:gs>
                        <a:gs pos="49000">
                          <a:srgbClr val="000000">
                            <a:tint val="89000"/>
                            <a:shade val="90000"/>
                            <a:satMod val="150000"/>
                          </a:srgbClr>
                        </a:gs>
                        <a:gs pos="50000">
                          <a:srgbClr val="000000">
                            <a:tint val="100000"/>
                            <a:shade val="75000"/>
                            <a:satMod val="150000"/>
                          </a:srgbClr>
                        </a:gs>
                        <a:gs pos="95000">
                          <a:srgbClr val="000000">
                            <a:shade val="47000"/>
                            <a:satMod val="150000"/>
                          </a:srgbClr>
                        </a:gs>
                        <a:gs pos="100000">
                          <a:srgbClr val="000000">
                            <a:shade val="39000"/>
                            <a:satMod val="150000"/>
                          </a:srgbClr>
                        </a:gs>
                      </a:gsLst>
                      <a:lin ang="5400000"/>
                    </a:gradFill>
                    <a:effectLst>
                      <a:outerShdw blurRad="50800" algn="tl" rotWithShape="0">
                        <a:srgbClr val="000000"/>
                      </a:outerShdw>
                    </a:effectLst>
                    <a:latin typeface="Berlin Sans FB Demi" pitchFamily="34" charset="0"/>
                  </a:endParaRPr>
                </a:p>
              </p:txBody>
            </p:sp>
            <p:sp>
              <p:nvSpPr>
                <p:cNvPr id="192" name="TextovéPole 191"/>
                <p:cNvSpPr txBox="1"/>
                <p:nvPr/>
              </p:nvSpPr>
              <p:spPr>
                <a:xfrm>
                  <a:off x="1591577" y="4103372"/>
                  <a:ext cx="498465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</a:t>
                  </a:r>
                  <a:endParaRPr lang="cs-CZ" sz="4000" dirty="0">
                    <a:latin typeface="Arial Narrow" pitchFamily="34" charset="0"/>
                  </a:endParaRPr>
                </a:p>
              </p:txBody>
            </p:sp>
            <p:cxnSp>
              <p:nvCxnSpPr>
                <p:cNvPr id="193" name="Přímá spojnice 192"/>
                <p:cNvCxnSpPr/>
                <p:nvPr/>
              </p:nvCxnSpPr>
              <p:spPr>
                <a:xfrm>
                  <a:off x="1477394" y="4788371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7" name="Skupina 166"/>
              <p:cNvGrpSpPr/>
              <p:nvPr/>
            </p:nvGrpSpPr>
            <p:grpSpPr>
              <a:xfrm>
                <a:off x="2967009" y="3302955"/>
                <a:ext cx="912623" cy="1988756"/>
                <a:chOff x="2832732" y="1023192"/>
                <a:chExt cx="912623" cy="1988756"/>
              </a:xfrm>
            </p:grpSpPr>
            <p:sp>
              <p:nvSpPr>
                <p:cNvPr id="188" name="Obdélník 187"/>
                <p:cNvSpPr/>
                <p:nvPr/>
              </p:nvSpPr>
              <p:spPr>
                <a:xfrm>
                  <a:off x="2857657" y="1023192"/>
                  <a:ext cx="647934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  <a:scene3d>
                    <a:camera prst="orthographicFront"/>
                    <a:lightRig rig="flat" dir="t">
                      <a:rot lat="0" lon="0" rev="18900000"/>
                    </a:lightRig>
                  </a:scene3d>
                  <a:sp3d extrusionH="31750" contourW="6350" prstMaterial="powder">
                    <a:bevelT w="19050" h="19050" prst="angle"/>
                    <a:contourClr>
                      <a:schemeClr val="accent3">
                        <a:tint val="100000"/>
                        <a:shade val="100000"/>
                        <a:satMod val="100000"/>
                        <a:hueMod val="100000"/>
                      </a:schemeClr>
                    </a:contourClr>
                  </a:sp3d>
                </a:bodyPr>
                <a:lstStyle/>
                <a:p>
                  <a:pPr algn="ctr"/>
                  <a:r>
                    <a:rPr lang="cs-CZ" sz="6600" b="1" cap="none" spc="0" dirty="0" smtClean="0">
                      <a:ln/>
                      <a:solidFill>
                        <a:schemeClr val="accent3"/>
                      </a:solidFill>
                      <a:effectLst/>
                      <a:latin typeface="Berlin Sans FB Demi" pitchFamily="34" charset="0"/>
                    </a:rPr>
                    <a:t>L</a:t>
                  </a:r>
                  <a:endParaRPr lang="cs-CZ" sz="6600" b="1" cap="none" spc="0" dirty="0">
                    <a:ln/>
                    <a:solidFill>
                      <a:schemeClr val="accent3"/>
                    </a:solidFill>
                    <a:effectLst/>
                    <a:latin typeface="Berlin Sans FB Demi" pitchFamily="34" charset="0"/>
                  </a:endParaRPr>
                </a:p>
              </p:txBody>
            </p:sp>
            <p:sp>
              <p:nvSpPr>
                <p:cNvPr id="189" name="TextovéPole 188"/>
                <p:cNvSpPr txBox="1"/>
                <p:nvPr/>
              </p:nvSpPr>
              <p:spPr>
                <a:xfrm>
                  <a:off x="2857657" y="2276872"/>
                  <a:ext cx="887698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13</a:t>
                  </a:r>
                </a:p>
              </p:txBody>
            </p:sp>
            <p:cxnSp>
              <p:nvCxnSpPr>
                <p:cNvPr id="190" name="Přímá spojnice 189"/>
                <p:cNvCxnSpPr/>
                <p:nvPr/>
              </p:nvCxnSpPr>
              <p:spPr>
                <a:xfrm>
                  <a:off x="2832732" y="3011948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8" name="Skupina 167"/>
              <p:cNvGrpSpPr/>
              <p:nvPr/>
            </p:nvGrpSpPr>
            <p:grpSpPr>
              <a:xfrm>
                <a:off x="726963" y="3332540"/>
                <a:ext cx="1003978" cy="1974147"/>
                <a:chOff x="673714" y="838584"/>
                <a:chExt cx="1003978" cy="1974147"/>
              </a:xfrm>
            </p:grpSpPr>
            <p:sp>
              <p:nvSpPr>
                <p:cNvPr id="185" name="Obdélník 184"/>
                <p:cNvSpPr/>
                <p:nvPr/>
              </p:nvSpPr>
              <p:spPr>
                <a:xfrm>
                  <a:off x="673714" y="838584"/>
                  <a:ext cx="877163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cs-CZ" sz="6600" b="1" cap="all" spc="0" dirty="0" smtClean="0">
                      <a:ln w="9000" cmpd="sng">
                        <a:solidFill>
                          <a:schemeClr val="accent4">
                            <a:shade val="50000"/>
                            <a:satMod val="120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4">
                              <a:shade val="20000"/>
                              <a:satMod val="245000"/>
                            </a:schemeClr>
                          </a:gs>
                          <a:gs pos="43000">
                            <a:schemeClr val="accent4">
                              <a:satMod val="255000"/>
                            </a:schemeClr>
                          </a:gs>
                          <a:gs pos="48000">
                            <a:schemeClr val="accent4">
                              <a:shade val="85000"/>
                              <a:satMod val="255000"/>
                            </a:schemeClr>
                          </a:gs>
                          <a:gs pos="100000">
                            <a:schemeClr val="accent4">
                              <a:shade val="20000"/>
                              <a:satMod val="245000"/>
                            </a:schemeClr>
                          </a:gs>
                        </a:gsLst>
                        <a:lin ang="5400000"/>
                      </a:gradFill>
                      <a:effectLst>
                        <a:reflection blurRad="12700" stA="28000" endPos="45000" dist="1000" dir="5400000" sy="-100000" algn="bl" rotWithShape="0"/>
                      </a:effectLst>
                      <a:latin typeface="Berlin Sans FB Demi" pitchFamily="34" charset="0"/>
                    </a:rPr>
                    <a:t>M</a:t>
                  </a:r>
                  <a:endParaRPr lang="cs-CZ" sz="6600" b="1" cap="all" spc="0" dirty="0">
                    <a:ln w="9000" cmpd="sng">
                      <a:solidFill>
                        <a:schemeClr val="accent4">
                          <a:shade val="50000"/>
                          <a:satMod val="120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4">
                            <a:shade val="20000"/>
                            <a:satMod val="245000"/>
                          </a:schemeClr>
                        </a:gs>
                        <a:gs pos="43000">
                          <a:schemeClr val="accent4">
                            <a:satMod val="255000"/>
                          </a:schemeClr>
                        </a:gs>
                        <a:gs pos="48000">
                          <a:schemeClr val="accent4">
                            <a:shade val="85000"/>
                            <a:satMod val="255000"/>
                          </a:schemeClr>
                        </a:gs>
                        <a:gs pos="100000">
                          <a:schemeClr val="accent4">
                            <a:shade val="20000"/>
                            <a:satMod val="245000"/>
                          </a:schemeClr>
                        </a:gs>
                      </a:gsLst>
                      <a:lin ang="5400000"/>
                    </a:gradFill>
                    <a:effectLst>
                      <a:reflection blurRad="12700" stA="28000" endPos="45000" dist="1000" dir="5400000" sy="-100000" algn="bl" rotWithShape="0"/>
                    </a:effectLst>
                    <a:latin typeface="Berlin Sans FB Demi" pitchFamily="34" charset="0"/>
                  </a:endParaRPr>
                </a:p>
              </p:txBody>
            </p:sp>
            <p:sp>
              <p:nvSpPr>
                <p:cNvPr id="186" name="TextovéPole 185"/>
                <p:cNvSpPr txBox="1"/>
                <p:nvPr/>
              </p:nvSpPr>
              <p:spPr>
                <a:xfrm>
                  <a:off x="719626" y="2104845"/>
                  <a:ext cx="958066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14</a:t>
                  </a:r>
                </a:p>
              </p:txBody>
            </p:sp>
            <p:cxnSp>
              <p:nvCxnSpPr>
                <p:cNvPr id="187" name="Přímá spojnice 186"/>
                <p:cNvCxnSpPr/>
                <p:nvPr/>
              </p:nvCxnSpPr>
              <p:spPr>
                <a:xfrm>
                  <a:off x="716568" y="2812731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69" name="Skupina 168"/>
              <p:cNvGrpSpPr/>
              <p:nvPr/>
            </p:nvGrpSpPr>
            <p:grpSpPr>
              <a:xfrm>
                <a:off x="6076108" y="3283835"/>
                <a:ext cx="810927" cy="1981321"/>
                <a:chOff x="5973881" y="2794469"/>
                <a:chExt cx="810927" cy="1981321"/>
              </a:xfrm>
            </p:grpSpPr>
            <p:sp>
              <p:nvSpPr>
                <p:cNvPr id="182" name="Obdélník 181"/>
                <p:cNvSpPr/>
                <p:nvPr/>
              </p:nvSpPr>
              <p:spPr>
                <a:xfrm>
                  <a:off x="5973881" y="2794469"/>
                  <a:ext cx="535723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  <a:scene3d>
                    <a:camera prst="orthographicFront"/>
                    <a:lightRig rig="glow" dir="tl">
                      <a:rot lat="0" lon="0" rev="5400000"/>
                    </a:lightRig>
                  </a:scene3d>
                  <a:sp3d contourW="12700">
                    <a:bevelT w="25400" h="25400"/>
                    <a:contourClr>
                      <a:schemeClr val="accent6">
                        <a:shade val="73000"/>
                      </a:schemeClr>
                    </a:contourClr>
                  </a:sp3d>
                </a:bodyPr>
                <a:lstStyle/>
                <a:p>
                  <a:pPr algn="ctr"/>
                  <a:r>
                    <a:rPr lang="cs-CZ" sz="6600" b="1" dirty="0" smtClean="0">
                      <a:ln w="11430"/>
                      <a:gradFill>
                        <a:gsLst>
                          <a:gs pos="0">
                            <a:schemeClr val="accent6">
                              <a:tint val="90000"/>
                              <a:satMod val="120000"/>
                            </a:schemeClr>
                          </a:gs>
                          <a:gs pos="25000">
                            <a:schemeClr val="accent6">
                              <a:tint val="93000"/>
                              <a:satMod val="120000"/>
                            </a:schemeClr>
                          </a:gs>
                          <a:gs pos="50000">
                            <a:schemeClr val="accent6">
                              <a:shade val="89000"/>
                              <a:satMod val="110000"/>
                            </a:schemeClr>
                          </a:gs>
                          <a:gs pos="75000">
                            <a:schemeClr val="accent6">
                              <a:tint val="93000"/>
                              <a:satMod val="120000"/>
                            </a:schemeClr>
                          </a:gs>
                          <a:gs pos="100000">
                            <a:schemeClr val="accent6">
                              <a:tint val="90000"/>
                              <a:satMod val="120000"/>
                            </a:schemeClr>
                          </a:gs>
                        </a:gsLst>
                        <a:lin ang="5400000"/>
                      </a:gradFill>
                      <a:effectLst>
                        <a:outerShdw blurRad="80000" dist="40000" dir="5040000" algn="tl">
                          <a:srgbClr val="000000">
                            <a:alpha val="30000"/>
                          </a:srgbClr>
                        </a:outerShdw>
                      </a:effectLst>
                      <a:latin typeface="Berlin Sans FB Demi" pitchFamily="34" charset="0"/>
                    </a:rPr>
                    <a:t>S</a:t>
                  </a:r>
                  <a:endParaRPr lang="cs-CZ" sz="6600" b="1" dirty="0">
                    <a:ln w="11430"/>
                    <a:gradFill>
                      <a:gsLst>
                        <a:gs pos="0">
                          <a:schemeClr val="accent6">
                            <a:tint val="90000"/>
                            <a:satMod val="120000"/>
                          </a:schemeClr>
                        </a:gs>
                        <a:gs pos="25000">
                          <a:schemeClr val="accent6">
                            <a:tint val="93000"/>
                            <a:satMod val="120000"/>
                          </a:schemeClr>
                        </a:gs>
                        <a:gs pos="50000">
                          <a:schemeClr val="accent6">
                            <a:shade val="89000"/>
                            <a:satMod val="110000"/>
                          </a:schemeClr>
                        </a:gs>
                        <a:gs pos="75000">
                          <a:schemeClr val="accent6">
                            <a:tint val="93000"/>
                            <a:satMod val="120000"/>
                          </a:schemeClr>
                        </a:gs>
                        <a:gs pos="100000">
                          <a:schemeClr val="accent6">
                            <a:tint val="90000"/>
                            <a:satMod val="120000"/>
                          </a:schemeClr>
                        </a:gs>
                      </a:gsLst>
                      <a:lin ang="5400000"/>
                    </a:gradFill>
                    <a:effectLst>
                      <a:outerShdw blurRad="80000" dist="40000" dir="5040000" algn="tl">
                        <a:srgbClr val="000000">
                          <a:alpha val="30000"/>
                        </a:srgbClr>
                      </a:outerShdw>
                    </a:effectLst>
                    <a:latin typeface="Berlin Sans FB Demi" pitchFamily="34" charset="0"/>
                  </a:endParaRPr>
                </a:p>
              </p:txBody>
            </p:sp>
            <p:sp>
              <p:nvSpPr>
                <p:cNvPr id="183" name="TextovéPole 182"/>
                <p:cNvSpPr txBox="1"/>
                <p:nvPr/>
              </p:nvSpPr>
              <p:spPr>
                <a:xfrm>
                  <a:off x="6019913" y="4067904"/>
                  <a:ext cx="764895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11</a:t>
                  </a:r>
                  <a:endParaRPr lang="cs-CZ" sz="4000" dirty="0">
                    <a:latin typeface="Arial Narrow" pitchFamily="34" charset="0"/>
                  </a:endParaRPr>
                </a:p>
              </p:txBody>
            </p:sp>
            <p:cxnSp>
              <p:nvCxnSpPr>
                <p:cNvPr id="184" name="Přímá spojnice 183"/>
                <p:cNvCxnSpPr/>
                <p:nvPr/>
              </p:nvCxnSpPr>
              <p:spPr>
                <a:xfrm>
                  <a:off x="6019913" y="4775790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70" name="Skupina 169"/>
              <p:cNvGrpSpPr/>
              <p:nvPr/>
            </p:nvGrpSpPr>
            <p:grpSpPr>
              <a:xfrm>
                <a:off x="1867593" y="3299306"/>
                <a:ext cx="1046473" cy="1972142"/>
                <a:chOff x="1945456" y="818829"/>
                <a:chExt cx="1046473" cy="1972142"/>
              </a:xfrm>
            </p:grpSpPr>
            <p:sp>
              <p:nvSpPr>
                <p:cNvPr id="179" name="Obdélník 178"/>
                <p:cNvSpPr/>
                <p:nvPr/>
              </p:nvSpPr>
              <p:spPr>
                <a:xfrm>
                  <a:off x="1945456" y="818829"/>
                  <a:ext cx="736099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cs-CZ" sz="6600" b="1" cap="none" spc="0" dirty="0" smtClean="0">
                      <a:ln w="10541" cmpd="sng">
                        <a:solidFill>
                          <a:schemeClr val="accent1">
                            <a:shade val="88000"/>
                            <a:satMod val="110000"/>
                          </a:schemeClr>
                        </a:solidFill>
                        <a:prstDash val="solid"/>
                      </a:ln>
                      <a:gradFill>
                        <a:gsLst>
                          <a:gs pos="0">
                            <a:schemeClr val="accent1">
                              <a:tint val="40000"/>
                              <a:satMod val="250000"/>
                            </a:schemeClr>
                          </a:gs>
                          <a:gs pos="9000">
                            <a:schemeClr val="accent1">
                              <a:tint val="52000"/>
                              <a:satMod val="300000"/>
                            </a:schemeClr>
                          </a:gs>
                          <a:gs pos="50000">
                            <a:schemeClr val="accent1">
                              <a:shade val="20000"/>
                              <a:satMod val="300000"/>
                            </a:schemeClr>
                          </a:gs>
                          <a:gs pos="79000">
                            <a:schemeClr val="accent1">
                              <a:tint val="52000"/>
                              <a:satMod val="300000"/>
                            </a:schemeClr>
                          </a:gs>
                          <a:gs pos="100000">
                            <a:schemeClr val="accent1">
                              <a:tint val="40000"/>
                              <a:satMod val="250000"/>
                            </a:schemeClr>
                          </a:gs>
                        </a:gsLst>
                        <a:lin ang="5400000"/>
                      </a:gradFill>
                      <a:effectLst/>
                      <a:latin typeface="Berlin Sans FB Demi" pitchFamily="34" charset="0"/>
                    </a:rPr>
                    <a:t>P</a:t>
                  </a:r>
                  <a:endParaRPr lang="cs-CZ" sz="6600" b="1" cap="none" spc="0" dirty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gradFill>
                      <a:gsLst>
                        <a:gs pos="0">
                          <a:schemeClr val="accent1">
                            <a:tint val="40000"/>
                            <a:satMod val="250000"/>
                          </a:schemeClr>
                        </a:gs>
                        <a:gs pos="9000">
                          <a:schemeClr val="accent1">
                            <a:tint val="52000"/>
                            <a:satMod val="300000"/>
                          </a:schemeClr>
                        </a:gs>
                        <a:gs pos="50000">
                          <a:schemeClr val="accent1">
                            <a:shade val="20000"/>
                            <a:satMod val="300000"/>
                          </a:schemeClr>
                        </a:gs>
                        <a:gs pos="79000">
                          <a:schemeClr val="accent1">
                            <a:tint val="52000"/>
                            <a:satMod val="300000"/>
                          </a:schemeClr>
                        </a:gs>
                        <a:gs pos="100000">
                          <a:schemeClr val="accent1">
                            <a:tint val="40000"/>
                            <a:satMod val="250000"/>
                          </a:schemeClr>
                        </a:gs>
                      </a:gsLst>
                      <a:lin ang="5400000"/>
                    </a:gradFill>
                    <a:effectLst/>
                    <a:latin typeface="Berlin Sans FB Demi" pitchFamily="34" charset="0"/>
                  </a:endParaRPr>
                </a:p>
              </p:txBody>
            </p:sp>
            <p:sp>
              <p:nvSpPr>
                <p:cNvPr id="180" name="TextovéPole 179"/>
                <p:cNvSpPr txBox="1"/>
                <p:nvPr/>
              </p:nvSpPr>
              <p:spPr>
                <a:xfrm>
                  <a:off x="1945456" y="2083085"/>
                  <a:ext cx="1046473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14</a:t>
                  </a:r>
                  <a:endParaRPr lang="cs-CZ" sz="4000" dirty="0">
                    <a:latin typeface="Arial Narrow" pitchFamily="34" charset="0"/>
                  </a:endParaRPr>
                </a:p>
              </p:txBody>
            </p:sp>
            <p:cxnSp>
              <p:nvCxnSpPr>
                <p:cNvPr id="181" name="Přímá spojnice 180"/>
                <p:cNvCxnSpPr/>
                <p:nvPr/>
              </p:nvCxnSpPr>
              <p:spPr>
                <a:xfrm>
                  <a:off x="1962311" y="2790971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71" name="Skupina 170"/>
              <p:cNvGrpSpPr/>
              <p:nvPr/>
            </p:nvGrpSpPr>
            <p:grpSpPr>
              <a:xfrm>
                <a:off x="4985261" y="3303838"/>
                <a:ext cx="737702" cy="1960683"/>
                <a:chOff x="6927362" y="2814791"/>
                <a:chExt cx="737702" cy="1960683"/>
              </a:xfrm>
            </p:grpSpPr>
            <p:sp>
              <p:nvSpPr>
                <p:cNvPr id="176" name="Obdélník 175"/>
                <p:cNvSpPr/>
                <p:nvPr/>
              </p:nvSpPr>
              <p:spPr>
                <a:xfrm>
                  <a:off x="6927362" y="2814791"/>
                  <a:ext cx="737702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cs-CZ" sz="6600" b="1" cap="none" spc="0" dirty="0" smtClean="0">
                      <a:ln w="10541" cmpd="sng">
                        <a:solidFill>
                          <a:srgbClr val="7D7D7D">
                            <a:tint val="100000"/>
                            <a:shade val="100000"/>
                            <a:satMod val="110000"/>
                          </a:srgbClr>
                        </a:solidFill>
                        <a:prstDash val="solid"/>
                      </a:ln>
                      <a:gradFill>
                        <a:gsLst>
                          <a:gs pos="0">
                            <a:srgbClr val="FFFFFF">
                              <a:tint val="40000"/>
                              <a:satMod val="250000"/>
                            </a:srgbClr>
                          </a:gs>
                          <a:gs pos="9000">
                            <a:srgbClr val="FFFFFF">
                              <a:tint val="52000"/>
                              <a:satMod val="300000"/>
                            </a:srgbClr>
                          </a:gs>
                          <a:gs pos="50000">
                            <a:srgbClr val="FFFFFF">
                              <a:shade val="20000"/>
                              <a:satMod val="300000"/>
                            </a:srgbClr>
                          </a:gs>
                          <a:gs pos="79000">
                            <a:srgbClr val="FFFFFF">
                              <a:tint val="52000"/>
                              <a:satMod val="300000"/>
                            </a:srgbClr>
                          </a:gs>
                          <a:gs pos="100000">
                            <a:srgbClr val="FFFFFF">
                              <a:tint val="40000"/>
                              <a:satMod val="250000"/>
                            </a:srgbClr>
                          </a:gs>
                        </a:gsLst>
                        <a:lin ang="5400000"/>
                      </a:gradFill>
                      <a:effectLst/>
                      <a:latin typeface="Berlin Sans FB Demi" pitchFamily="34" charset="0"/>
                    </a:rPr>
                    <a:t>V</a:t>
                  </a:r>
                  <a:endParaRPr lang="cs-CZ" sz="6600" b="1" cap="none" spc="0" dirty="0">
                    <a:ln w="10541" cmpd="sng">
                      <a:solidFill>
                        <a:srgbClr val="7D7D7D">
                          <a:tint val="100000"/>
                          <a:shade val="100000"/>
                          <a:satMod val="110000"/>
                        </a:srgbClr>
                      </a:solidFill>
                      <a:prstDash val="solid"/>
                    </a:ln>
                    <a:gradFill>
                      <a:gsLst>
                        <a:gs pos="0">
                          <a:srgbClr val="FFFFFF">
                            <a:tint val="40000"/>
                            <a:satMod val="250000"/>
                          </a:srgbClr>
                        </a:gs>
                        <a:gs pos="9000">
                          <a:srgbClr val="FFFFFF">
                            <a:tint val="52000"/>
                            <a:satMod val="300000"/>
                          </a:srgbClr>
                        </a:gs>
                        <a:gs pos="50000">
                          <a:srgbClr val="FFFFFF">
                            <a:shade val="20000"/>
                            <a:satMod val="300000"/>
                          </a:srgbClr>
                        </a:gs>
                        <a:gs pos="79000">
                          <a:srgbClr val="FFFFFF">
                            <a:tint val="52000"/>
                            <a:satMod val="300000"/>
                          </a:srgbClr>
                        </a:gs>
                        <a:gs pos="100000">
                          <a:srgbClr val="FFFFFF">
                            <a:tint val="40000"/>
                            <a:satMod val="250000"/>
                          </a:srgbClr>
                        </a:gs>
                      </a:gsLst>
                      <a:lin ang="5400000"/>
                    </a:gradFill>
                    <a:effectLst/>
                    <a:latin typeface="Berlin Sans FB Demi" pitchFamily="34" charset="0"/>
                  </a:endParaRPr>
                </a:p>
              </p:txBody>
            </p:sp>
            <p:sp>
              <p:nvSpPr>
                <p:cNvPr id="177" name="TextovéPole 176"/>
                <p:cNvSpPr txBox="1"/>
                <p:nvPr/>
              </p:nvSpPr>
              <p:spPr>
                <a:xfrm>
                  <a:off x="6927362" y="4067588"/>
                  <a:ext cx="737702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12</a:t>
                  </a:r>
                  <a:endParaRPr lang="cs-CZ" sz="4000" dirty="0">
                    <a:latin typeface="Arial Narrow" pitchFamily="34" charset="0"/>
                  </a:endParaRPr>
                </a:p>
              </p:txBody>
            </p:sp>
            <p:cxnSp>
              <p:nvCxnSpPr>
                <p:cNvPr id="178" name="Přímá spojnice 177"/>
                <p:cNvCxnSpPr/>
                <p:nvPr/>
              </p:nvCxnSpPr>
              <p:spPr>
                <a:xfrm>
                  <a:off x="6927362" y="4753714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72" name="Skupina 171"/>
              <p:cNvGrpSpPr/>
              <p:nvPr/>
            </p:nvGrpSpPr>
            <p:grpSpPr>
              <a:xfrm>
                <a:off x="7163860" y="3320384"/>
                <a:ext cx="726829" cy="1944772"/>
                <a:chOff x="7985535" y="2821839"/>
                <a:chExt cx="726829" cy="1944772"/>
              </a:xfrm>
            </p:grpSpPr>
            <p:sp>
              <p:nvSpPr>
                <p:cNvPr id="173" name="Obdélník 172"/>
                <p:cNvSpPr/>
                <p:nvPr/>
              </p:nvSpPr>
              <p:spPr>
                <a:xfrm>
                  <a:off x="8003725" y="2821839"/>
                  <a:ext cx="641522" cy="1107996"/>
                </a:xfrm>
                <a:prstGeom prst="rect">
                  <a:avLst/>
                </a:prstGeom>
                <a:noFill/>
              </p:spPr>
              <p:txBody>
                <a:bodyPr wrap="none" lIns="91440" tIns="45720" rIns="91440" bIns="45720">
                  <a:spAutoFit/>
                </a:bodyPr>
                <a:lstStyle/>
                <a:p>
                  <a:pPr algn="ctr"/>
                  <a:r>
                    <a:rPr lang="cs-CZ" sz="6600" b="1" dirty="0" smtClean="0">
                      <a:ln w="12700">
                        <a:solidFill>
                          <a:schemeClr val="tx2">
                            <a:satMod val="155000"/>
                          </a:schemeClr>
                        </a:solidFill>
                        <a:prstDash val="solid"/>
                      </a:ln>
                      <a:solidFill>
                        <a:schemeClr val="bg2">
                          <a:tint val="85000"/>
                          <a:satMod val="155000"/>
                        </a:schemeClr>
                      </a:solidFill>
                      <a:effectLst>
                        <a:outerShdw blurRad="41275" dist="20320" dir="1800000" algn="tl" rotWithShape="0">
                          <a:srgbClr val="000000">
                            <a:alpha val="40000"/>
                          </a:srgbClr>
                        </a:outerShdw>
                      </a:effectLst>
                      <a:latin typeface="Berlin Sans FB Demi" pitchFamily="34" charset="0"/>
                    </a:rPr>
                    <a:t>Z</a:t>
                  </a:r>
                  <a:endParaRPr lang="cs-CZ" sz="6600" b="1" dirty="0">
                    <a:ln w="12700">
                      <a:solidFill>
                        <a:schemeClr val="tx2">
                          <a:satMod val="155000"/>
                        </a:schemeClr>
                      </a:solidFill>
                      <a:prstDash val="solid"/>
                    </a:ln>
                    <a:solidFill>
                      <a:schemeClr val="bg2">
                        <a:tint val="85000"/>
                        <a:satMod val="155000"/>
                      </a:schemeClr>
                    </a:solidFill>
                    <a:effectLst>
                      <a:outerShdw blurRad="41275" dist="20320" dir="1800000" algn="tl" rotWithShape="0">
                        <a:srgbClr val="000000">
                          <a:alpha val="40000"/>
                        </a:srgbClr>
                      </a:outerShdw>
                    </a:effectLst>
                    <a:latin typeface="Berlin Sans FB Demi" pitchFamily="34" charset="0"/>
                  </a:endParaRPr>
                </a:p>
              </p:txBody>
            </p:sp>
            <p:sp>
              <p:nvSpPr>
                <p:cNvPr id="174" name="TextovéPole 173"/>
                <p:cNvSpPr txBox="1"/>
                <p:nvPr/>
              </p:nvSpPr>
              <p:spPr>
                <a:xfrm>
                  <a:off x="8077029" y="4058725"/>
                  <a:ext cx="543840" cy="707886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sz="4000" dirty="0" smtClean="0">
                      <a:latin typeface="Arial Narrow" pitchFamily="34" charset="0"/>
                    </a:rPr>
                    <a:t>4</a:t>
                  </a:r>
                  <a:endParaRPr lang="cs-CZ" sz="4000" dirty="0">
                    <a:latin typeface="Arial Narrow" pitchFamily="34" charset="0"/>
                  </a:endParaRPr>
                </a:p>
              </p:txBody>
            </p:sp>
            <p:cxnSp>
              <p:nvCxnSpPr>
                <p:cNvPr id="175" name="Přímá spojnice 174"/>
                <p:cNvCxnSpPr/>
                <p:nvPr/>
              </p:nvCxnSpPr>
              <p:spPr>
                <a:xfrm>
                  <a:off x="7985535" y="4766611"/>
                  <a:ext cx="726829" cy="0"/>
                </a:xfrm>
                <a:prstGeom prst="line">
                  <a:avLst/>
                </a:prstGeom>
                <a:ln w="381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2308100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85185E-6 C -0.05972 -0.00069 -0.11962 -0.00231 -0.17934 -0.00231 C -0.39132 -0.00231 -0.60365 -0.00231 -0.81545 -1.85185E-6 C -0.82136 -1.85185E-6 -0.83281 0.00463 -0.83281 0.00463 C -0.86563 0.02246 -0.91997 0.02546 -0.93802 0.07361 C -0.9375 0.08889 -0.93785 0.10417 -0.93629 0.11945 C -0.93542 0.12824 -0.92344 0.13958 -0.91893 0.14491 C -0.89844 0.16829 -0.87361 0.18796 -0.84653 0.19306 C -0.81927 0.2088 -0.78837 0.21574 -0.75868 0.2206 C -0.73785 0.22894 -0.71823 0.23079 -0.69653 0.23449 C -0.66268 0.24051 -0.62899 0.24746 -0.59497 0.25046 C -0.55209 0.2632 -0.51424 0.26296 -0.46893 0.26435 C -0.21615 0.26273 0.04184 0.32014 0.28958 0.25278 C 0.29913 0.24421 0.31041 0.23958 0.32066 0.23218 C 0.3368 0.22037 0.31996 0.22871 0.33281 0.22292 C 0.3441 0.21134 0.35173 0.20023 0.35521 0.18148 C 0.35347 0.1669 0.35278 0.15208 0.35 0.13796 C 0.34913 0.13333 0.33472 0.11505 0.33455 0.11482 C 0.32187 0.10023 0.30885 0.09213 0.29479 0.08056 C 0.29028 0.0713 0.28715 0.07153 0.27934 0.06898 C 0.2658 0.05093 0.24149 0.05139 0.22413 0.04375 C 0.21146 0.0382 0.19878 0.03496 0.18628 0.02986 C 0.16719 0.02199 0.14774 0.01065 0.12743 0.00926 C 0.10052 0.00741 0.07361 0.00764 0.04653 0.00695 C 0.03559 0.00394 0.0408 0.00463 0.0309 0.00463 " pathEditMode="relative" ptsTypes="ffffffffffffffffffffffffA">
                                      <p:cBhvr>
                                        <p:cTn id="6" dur="15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y/i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21955" y="3629365"/>
            <a:ext cx="178026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</a:t>
            </a:r>
            <a:r>
              <a:rPr lang="cs-CZ" sz="2800" dirty="0" err="1" smtClean="0">
                <a:latin typeface="Tw Cen MT" pitchFamily="34" charset="-18"/>
              </a:rPr>
              <a:t>chravo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19669" y="1882572"/>
            <a:ext cx="128853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hled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74921" y="2613176"/>
            <a:ext cx="89013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r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403029" y="3885287"/>
            <a:ext cx="135188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</a:t>
            </a:r>
            <a:r>
              <a:rPr lang="cs-CZ" sz="2800" dirty="0" err="1" smtClean="0">
                <a:latin typeface="Tw Cen MT" pitchFamily="34" charset="-18"/>
              </a:rPr>
              <a:t>ndej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6038" y="5790858"/>
            <a:ext cx="1287898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</a:t>
            </a:r>
            <a:r>
              <a:rPr lang="cs-CZ" sz="2800" dirty="0" err="1" smtClean="0">
                <a:latin typeface="Tw Cen MT" pitchFamily="34" charset="-18"/>
              </a:rPr>
              <a:t>palo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1101" y="5981099"/>
            <a:ext cx="117778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</a:t>
            </a:r>
            <a:r>
              <a:rPr lang="cs-CZ" sz="2800" dirty="0" err="1" smtClean="0">
                <a:latin typeface="Tw Cen MT" pitchFamily="34" charset="-18"/>
              </a:rPr>
              <a:t>pky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95722" y="2749395"/>
            <a:ext cx="1166497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zas   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82562" y="1349684"/>
            <a:ext cx="166498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s   rovinka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94152" y="2874786"/>
            <a:ext cx="124180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měs</a:t>
            </a:r>
            <a:r>
              <a:rPr lang="cs-CZ" sz="2800" dirty="0" smtClean="0">
                <a:latin typeface="Tw Cen MT" pitchFamily="34" charset="-18"/>
              </a:rPr>
              <a:t>   c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14360" y="5813386"/>
            <a:ext cx="1035414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um   l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60982" y="4695360"/>
            <a:ext cx="89013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m  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48809" y="2874786"/>
            <a:ext cx="1302889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m   </a:t>
            </a:r>
            <a:r>
              <a:rPr lang="cs-CZ" sz="2800" dirty="0" err="1" smtClean="0">
                <a:latin typeface="Tw Cen MT" pitchFamily="34" charset="-18"/>
              </a:rPr>
              <a:t>dlo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73689" y="1918015"/>
            <a:ext cx="1050940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p   tel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59366" y="4722258"/>
            <a:ext cx="200375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nap   navou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755740" y="1627420"/>
            <a:ext cx="1752971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zam</a:t>
            </a:r>
            <a:r>
              <a:rPr lang="cs-CZ" sz="2800" dirty="0" smtClean="0">
                <a:latin typeface="Tw Cen MT" pitchFamily="34" charset="-18"/>
              </a:rPr>
              <a:t>   kat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7178" y="4152585"/>
            <a:ext cx="119633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hb</a:t>
            </a:r>
            <a:r>
              <a:rPr lang="cs-CZ" sz="2800" dirty="0" smtClean="0">
                <a:latin typeface="Tw Cen MT" pitchFamily="34" charset="-18"/>
              </a:rPr>
              <a:t>  tě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198055" y="908945"/>
            <a:ext cx="1526379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   b   ta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123728" y="2150640"/>
            <a:ext cx="1203595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zb</a:t>
            </a:r>
            <a:r>
              <a:rPr lang="cs-CZ" sz="2800" dirty="0" smtClean="0">
                <a:latin typeface="Tw Cen MT" pitchFamily="34" charset="-18"/>
              </a:rPr>
              <a:t>   la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246898" y="5813386"/>
            <a:ext cx="1235283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pob</a:t>
            </a:r>
            <a:r>
              <a:rPr lang="cs-CZ" sz="2800" dirty="0" smtClean="0">
                <a:latin typeface="Tw Cen MT" pitchFamily="34" charset="-18"/>
              </a:rPr>
              <a:t>   t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888213" y="4703607"/>
            <a:ext cx="1312752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b   </a:t>
            </a:r>
            <a:r>
              <a:rPr lang="cs-CZ" sz="2800" dirty="0" err="1" smtClean="0">
                <a:latin typeface="Tw Cen MT" pitchFamily="34" charset="-18"/>
              </a:rPr>
              <a:t>tva</a:t>
            </a:r>
            <a:endParaRPr lang="cs-CZ" sz="2800" dirty="0">
              <a:latin typeface="Tw Cen MT" pitchFamily="34" charset="-18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88575" y="5294373"/>
            <a:ext cx="208506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 smtClean="0">
                <a:latin typeface="Tw Cen MT" pitchFamily="34" charset="-18"/>
              </a:rPr>
              <a:t>přežv</a:t>
            </a:r>
            <a:r>
              <a:rPr lang="cs-CZ" sz="2800" dirty="0" smtClean="0">
                <a:latin typeface="Tw Cen MT" pitchFamily="34" charset="-18"/>
              </a:rPr>
              <a:t>   </a:t>
            </a:r>
            <a:r>
              <a:rPr lang="cs-CZ" sz="2800" dirty="0" err="1" smtClean="0">
                <a:latin typeface="Tw Cen MT" pitchFamily="34" charset="-18"/>
              </a:rPr>
              <a:t>kavci</a:t>
            </a:r>
            <a:endParaRPr lang="cs-CZ" sz="2800" dirty="0" smtClean="0">
              <a:latin typeface="Tw Cen MT" pitchFamily="34" charset="-18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1094152" y="1772816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509524" y="2028381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2561346" y="2583020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4078970" y="3136396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771829" y="328340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1331108" y="4603639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2980004" y="512399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720715" y="302179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6212816" y="227687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7500981" y="1333175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7961244" y="1330314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8099887" y="233035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7401345" y="328340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5747504" y="4044259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3656104" y="4293096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7600617" y="512399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5181282" y="5133972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4232067" y="625466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236321" y="640706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>
            <a:off x="5521443" y="623532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7955234" y="622794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1238747" y="572919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1165026" y="531154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4431339" y="165640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5653293" y="364183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7861023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6118605" y="1889030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7312559" y="288955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7551980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5156895" y="475118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5657051" y="263644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2955039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4178606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4038220" y="276018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1293424" y="4199038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746567" y="287478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1043050" y="1349684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8005676" y="191801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7413097" y="91946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922331" y="89139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3" name="TextovéPole 92"/>
          <p:cNvSpPr txBox="1"/>
          <p:nvPr/>
        </p:nvSpPr>
        <p:spPr>
          <a:xfrm>
            <a:off x="2531678" y="217391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4" name="TextovéPole 93"/>
          <p:cNvSpPr txBox="1"/>
          <p:nvPr/>
        </p:nvSpPr>
        <p:spPr>
          <a:xfrm>
            <a:off x="3576140" y="38749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84676" y="218539"/>
            <a:ext cx="158146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err="1">
                <a:latin typeface="Tw Cen MT" pitchFamily="34" charset="-18"/>
              </a:rPr>
              <a:t>ž</a:t>
            </a:r>
            <a:r>
              <a:rPr lang="cs-CZ" sz="2800" dirty="0" err="1" smtClean="0">
                <a:latin typeface="Tw Cen MT" pitchFamily="34" charset="-18"/>
              </a:rPr>
              <a:t>v</a:t>
            </a:r>
            <a:r>
              <a:rPr lang="cs-CZ" sz="2800" dirty="0" smtClean="0">
                <a:latin typeface="Tw Cen MT" pitchFamily="34" charset="-18"/>
              </a:rPr>
              <a:t>  kačka</a:t>
            </a:r>
            <a:endParaRPr lang="cs-CZ" sz="2800" dirty="0">
              <a:latin typeface="Tw Cen MT" pitchFamily="34" charset="-18"/>
            </a:endParaRPr>
          </a:p>
        </p:txBody>
      </p:sp>
      <p:cxnSp>
        <p:nvCxnSpPr>
          <p:cNvPr id="95" name="Přímá spojnice 94"/>
          <p:cNvCxnSpPr/>
          <p:nvPr/>
        </p:nvCxnSpPr>
        <p:spPr>
          <a:xfrm>
            <a:off x="6563935" y="65422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5673843" y="6387728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97" name="TextovéPole 96"/>
          <p:cNvSpPr txBox="1"/>
          <p:nvPr/>
        </p:nvSpPr>
        <p:spPr>
          <a:xfrm>
            <a:off x="6498943" y="22622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0327" y="368172"/>
            <a:ext cx="1995746" cy="523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Tw Cen MT" pitchFamily="34" charset="-18"/>
              </a:rPr>
              <a:t>v</a:t>
            </a:r>
            <a:r>
              <a:rPr lang="cs-CZ" sz="2800" dirty="0">
                <a:latin typeface="Tw Cen MT" pitchFamily="34" charset="-18"/>
              </a:rPr>
              <a:t> </a:t>
            </a:r>
            <a:r>
              <a:rPr lang="cs-CZ" sz="2800" dirty="0" smtClean="0">
                <a:latin typeface="Tw Cen MT" pitchFamily="34" charset="-18"/>
              </a:rPr>
              <a:t>  </a:t>
            </a:r>
            <a:r>
              <a:rPr lang="cs-CZ" sz="2800" dirty="0" err="1" smtClean="0">
                <a:latin typeface="Tw Cen MT" pitchFamily="34" charset="-18"/>
              </a:rPr>
              <a:t>sm</a:t>
            </a:r>
            <a:r>
              <a:rPr lang="cs-CZ" sz="2800" dirty="0" smtClean="0">
                <a:latin typeface="Tw Cen MT" pitchFamily="34" charset="-18"/>
              </a:rPr>
              <a:t>  čila</a:t>
            </a:r>
            <a:endParaRPr lang="cs-CZ" sz="2800" dirty="0">
              <a:latin typeface="Tw Cen MT" pitchFamily="34" charset="-18"/>
            </a:endParaRPr>
          </a:p>
        </p:txBody>
      </p:sp>
      <p:cxnSp>
        <p:nvCxnSpPr>
          <p:cNvPr id="99" name="Přímá spojnice 98"/>
          <p:cNvCxnSpPr/>
          <p:nvPr/>
        </p:nvCxnSpPr>
        <p:spPr>
          <a:xfrm>
            <a:off x="1040807" y="779415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0" name="TextovéPole 99"/>
          <p:cNvSpPr txBox="1"/>
          <p:nvPr/>
        </p:nvSpPr>
        <p:spPr>
          <a:xfrm>
            <a:off x="996680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02" name="Přímá spojnice 101"/>
          <p:cNvCxnSpPr/>
          <p:nvPr/>
        </p:nvCxnSpPr>
        <p:spPr>
          <a:xfrm>
            <a:off x="1663010" y="779415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1" name="TextovéPole 100"/>
          <p:cNvSpPr txBox="1"/>
          <p:nvPr/>
        </p:nvSpPr>
        <p:spPr>
          <a:xfrm>
            <a:off x="1583407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cxnSp>
        <p:nvCxnSpPr>
          <p:cNvPr id="103" name="Přímá spojnice 102"/>
          <p:cNvCxnSpPr/>
          <p:nvPr/>
        </p:nvCxnSpPr>
        <p:spPr>
          <a:xfrm>
            <a:off x="2388721" y="6559467"/>
            <a:ext cx="199272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04" name="TextovéPole 103"/>
          <p:cNvSpPr txBox="1"/>
          <p:nvPr/>
        </p:nvSpPr>
        <p:spPr>
          <a:xfrm>
            <a:off x="5459369" y="581759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5" name="TextovéPole 104"/>
          <p:cNvSpPr txBox="1"/>
          <p:nvPr/>
        </p:nvSpPr>
        <p:spPr>
          <a:xfrm>
            <a:off x="2143984" y="598109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1161422" y="531154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8" name="TextovéPole 97"/>
          <p:cNvSpPr txBox="1"/>
          <p:nvPr/>
        </p:nvSpPr>
        <p:spPr>
          <a:xfrm>
            <a:off x="4427735" y="165640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6" name="TextovéPole 105"/>
          <p:cNvSpPr txBox="1"/>
          <p:nvPr/>
        </p:nvSpPr>
        <p:spPr>
          <a:xfrm>
            <a:off x="5649689" y="364183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7" name="TextovéPole 106"/>
          <p:cNvSpPr txBox="1"/>
          <p:nvPr/>
        </p:nvSpPr>
        <p:spPr>
          <a:xfrm>
            <a:off x="7857419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8" name="TextovéPole 107"/>
          <p:cNvSpPr txBox="1"/>
          <p:nvPr/>
        </p:nvSpPr>
        <p:spPr>
          <a:xfrm>
            <a:off x="6115001" y="1889030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9" name="TextovéPole 108"/>
          <p:cNvSpPr txBox="1"/>
          <p:nvPr/>
        </p:nvSpPr>
        <p:spPr>
          <a:xfrm>
            <a:off x="7308955" y="288955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0" name="TextovéPole 109"/>
          <p:cNvSpPr txBox="1"/>
          <p:nvPr/>
        </p:nvSpPr>
        <p:spPr>
          <a:xfrm>
            <a:off x="7548376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5153291" y="475118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5653447" y="263644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2951435" y="4703607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4" name="TextovéPole 113"/>
          <p:cNvSpPr txBox="1"/>
          <p:nvPr/>
        </p:nvSpPr>
        <p:spPr>
          <a:xfrm>
            <a:off x="4175002" y="58347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5" name="TextovéPole 114"/>
          <p:cNvSpPr txBox="1"/>
          <p:nvPr/>
        </p:nvSpPr>
        <p:spPr>
          <a:xfrm>
            <a:off x="4034616" y="276018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1289820" y="4199038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1742963" y="287478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8" name="TextovéPole 117"/>
          <p:cNvSpPr txBox="1"/>
          <p:nvPr/>
        </p:nvSpPr>
        <p:spPr>
          <a:xfrm>
            <a:off x="1039446" y="1349684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8002072" y="191801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0" name="TextovéPole 119"/>
          <p:cNvSpPr txBox="1"/>
          <p:nvPr/>
        </p:nvSpPr>
        <p:spPr>
          <a:xfrm>
            <a:off x="7409493" y="91946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1" name="TextovéPole 120"/>
          <p:cNvSpPr txBox="1"/>
          <p:nvPr/>
        </p:nvSpPr>
        <p:spPr>
          <a:xfrm>
            <a:off x="7918727" y="89139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i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2528074" y="217391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3" name="TextovéPole 122"/>
          <p:cNvSpPr txBox="1"/>
          <p:nvPr/>
        </p:nvSpPr>
        <p:spPr>
          <a:xfrm>
            <a:off x="3572536" y="387496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6495339" y="22622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993076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1579803" y="36817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7" name="TextovéPole 126"/>
          <p:cNvSpPr txBox="1"/>
          <p:nvPr/>
        </p:nvSpPr>
        <p:spPr>
          <a:xfrm>
            <a:off x="5455765" y="581759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28" name="TextovéPole 127"/>
          <p:cNvSpPr txBox="1"/>
          <p:nvPr/>
        </p:nvSpPr>
        <p:spPr>
          <a:xfrm>
            <a:off x="2140380" y="598109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ý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942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8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1" fill="hold">
                      <p:stCondLst>
                        <p:cond delay="0"/>
                      </p:stCondLst>
                      <p:childTnLst>
                        <p:par>
                          <p:cTn id="182" fill="hold">
                            <p:stCondLst>
                              <p:cond delay="0"/>
                            </p:stCondLst>
                            <p:childTnLst>
                              <p:par>
                                <p:cTn id="1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5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9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7" fill="hold">
                      <p:stCondLst>
                        <p:cond delay="0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4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7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0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6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5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1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4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7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6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9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8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4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7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0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3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3" grpId="0"/>
      <p:bldP spid="75" grpId="0"/>
      <p:bldP spid="76" grpId="0"/>
      <p:bldP spid="77" grpId="0"/>
      <p:bldP spid="78" grpId="0"/>
      <p:bldP spid="79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  <p:bldP spid="93" grpId="0"/>
      <p:bldP spid="94" grpId="0"/>
      <p:bldP spid="97" grpId="0"/>
      <p:bldP spid="100" grpId="0"/>
      <p:bldP spid="101" grpId="0"/>
      <p:bldP spid="104" grpId="0"/>
      <p:bldP spid="105" grpId="0"/>
      <p:bldP spid="80" grpId="0"/>
      <p:bldP spid="98" grpId="0"/>
      <p:bldP spid="106" grpId="0"/>
      <p:bldP spid="107" grpId="0"/>
      <p:bldP spid="108" grpId="0"/>
      <p:bldP spid="109" grpId="0"/>
      <p:bldP spid="110" grpId="0"/>
      <p:bldP spid="111" grpId="0"/>
      <p:bldP spid="112" grpId="0"/>
      <p:bldP spid="113" grpId="0"/>
      <p:bldP spid="114" grpId="0"/>
      <p:bldP spid="115" grpId="0"/>
      <p:bldP spid="116" grpId="0"/>
      <p:bldP spid="117" grpId="0"/>
      <p:bldP spid="118" grpId="0"/>
      <p:bldP spid="119" grpId="0"/>
      <p:bldP spid="120" grpId="0"/>
      <p:bldP spid="121" grpId="0"/>
      <p:bldP spid="122" grpId="0"/>
      <p:bldP spid="123" grpId="0"/>
      <p:bldP spid="124" grpId="0"/>
      <p:bldP spid="125" grpId="0"/>
      <p:bldP spid="126" grpId="0"/>
      <p:bldP spid="127" grpId="0"/>
      <p:bldP spid="1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93392" y="-171400"/>
            <a:ext cx="929592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y/i a vlož slova v nabídce správně do vět!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2904" y="768961"/>
            <a:ext cx="9073008" cy="49685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000" dirty="0" smtClean="0">
                <a:latin typeface="Tw Cen MT" pitchFamily="34" charset="-18"/>
              </a:rPr>
              <a:t>Venku je                 . Kráva a jelen jsou                      . </a:t>
            </a:r>
            <a:br>
              <a:rPr lang="cs-CZ" sz="3000" dirty="0" smtClean="0">
                <a:latin typeface="Tw Cen MT" pitchFamily="34" charset="-18"/>
              </a:rPr>
            </a:br>
            <a:r>
              <a:rPr lang="cs-CZ" sz="3000" dirty="0" smtClean="0">
                <a:latin typeface="Tw Cen MT" pitchFamily="34" charset="-18"/>
              </a:rPr>
              <a:t>V  </a:t>
            </a:r>
            <a:r>
              <a:rPr lang="cs-CZ" sz="3000" dirty="0" err="1" smtClean="0">
                <a:latin typeface="Tw Cen MT" pitchFamily="34" charset="-18"/>
              </a:rPr>
              <a:t>ndej</a:t>
            </a:r>
            <a:r>
              <a:rPr lang="cs-CZ" sz="3000" dirty="0" smtClean="0">
                <a:latin typeface="Tw Cen MT" pitchFamily="34" charset="-18"/>
              </a:rPr>
              <a:t> tu               ! Ze Sněžky je nádherný               . </a:t>
            </a:r>
            <a:br>
              <a:rPr lang="cs-CZ" sz="3000" dirty="0" smtClean="0">
                <a:latin typeface="Tw Cen MT" pitchFamily="34" charset="-18"/>
              </a:rPr>
            </a:br>
            <a:r>
              <a:rPr lang="cs-CZ" sz="3000" dirty="0" smtClean="0">
                <a:latin typeface="Tw Cen MT" pitchFamily="34" charset="-18"/>
              </a:rPr>
              <a:t>Málem ho stáhl vodní        . Z roztržené peřiny se               peří. Vymlácené ob  </a:t>
            </a:r>
            <a:r>
              <a:rPr lang="cs-CZ" sz="3000" dirty="0" err="1" smtClean="0">
                <a:latin typeface="Tw Cen MT" pitchFamily="34" charset="-18"/>
              </a:rPr>
              <a:t>lí</a:t>
            </a:r>
            <a:r>
              <a:rPr lang="cs-CZ" sz="3000" dirty="0" smtClean="0">
                <a:latin typeface="Tw Cen MT" pitchFamily="34" charset="-18"/>
              </a:rPr>
              <a:t> se ukládá do            . Mrkev se musí </a:t>
            </a:r>
            <a:r>
              <a:rPr lang="cs-CZ" sz="3000" dirty="0" err="1" smtClean="0">
                <a:latin typeface="Tw Cen MT" pitchFamily="34" charset="-18"/>
              </a:rPr>
              <a:t>brz</a:t>
            </a:r>
            <a:r>
              <a:rPr lang="cs-CZ" sz="3000" dirty="0" smtClean="0">
                <a:latin typeface="Tw Cen MT" pitchFamily="34" charset="-18"/>
              </a:rPr>
              <a:t>                .                     je jedlá houba. </a:t>
            </a:r>
            <a:br>
              <a:rPr lang="cs-CZ" sz="3000" dirty="0" smtClean="0">
                <a:latin typeface="Tw Cen MT" pitchFamily="34" charset="-18"/>
              </a:rPr>
            </a:br>
            <a:r>
              <a:rPr lang="cs-CZ" sz="3000" dirty="0" smtClean="0">
                <a:latin typeface="Tw Cen MT" pitchFamily="34" charset="-18"/>
              </a:rPr>
              <a:t>Příští              budou prázdniny. Petr si            </a:t>
            </a:r>
            <a:r>
              <a:rPr lang="cs-CZ" sz="3000" dirty="0" err="1" smtClean="0">
                <a:latin typeface="Tw Cen MT" pitchFamily="34" charset="-18"/>
              </a:rPr>
              <a:t>šp</a:t>
            </a:r>
            <a:r>
              <a:rPr lang="cs-CZ" sz="3000" dirty="0" smtClean="0">
                <a:latin typeface="Tw Cen MT" pitchFamily="34" charset="-18"/>
              </a:rPr>
              <a:t>  </a:t>
            </a:r>
            <a:r>
              <a:rPr lang="cs-CZ" sz="3000" dirty="0" err="1" smtClean="0">
                <a:latin typeface="Tw Cen MT" pitchFamily="34" charset="-18"/>
              </a:rPr>
              <a:t>navé</a:t>
            </a:r>
            <a:r>
              <a:rPr lang="cs-CZ" sz="3000" dirty="0" smtClean="0">
                <a:latin typeface="Tw Cen MT" pitchFamily="34" charset="-18"/>
              </a:rPr>
              <a:t> boty. Jitka bude          </a:t>
            </a:r>
            <a:r>
              <a:rPr lang="cs-CZ" sz="3000" dirty="0" err="1" smtClean="0">
                <a:latin typeface="Tw Cen MT" pitchFamily="34" charset="-18"/>
              </a:rPr>
              <a:t>brz</a:t>
            </a:r>
            <a:r>
              <a:rPr lang="cs-CZ" sz="3000" dirty="0" smtClean="0">
                <a:latin typeface="Tw Cen MT" pitchFamily="34" charset="-18"/>
              </a:rPr>
              <a:t>   svátek. Vezmi si ručník a                 . </a:t>
            </a:r>
            <a:r>
              <a:rPr lang="cs-CZ" sz="3000" dirty="0" err="1" smtClean="0">
                <a:latin typeface="Tw Cen MT" pitchFamily="34" charset="-18"/>
              </a:rPr>
              <a:t>Koup</a:t>
            </a:r>
            <a:r>
              <a:rPr lang="cs-CZ" sz="3000" dirty="0" smtClean="0">
                <a:latin typeface="Tw Cen MT" pitchFamily="34" charset="-18"/>
              </a:rPr>
              <a:t>  l si nový spací             . Četl si                      </a:t>
            </a:r>
            <a:r>
              <a:rPr lang="cs-CZ" sz="3000" dirty="0" err="1" smtClean="0">
                <a:latin typeface="Tw Cen MT" pitchFamily="34" charset="-18"/>
              </a:rPr>
              <a:t>kn</a:t>
            </a:r>
            <a:r>
              <a:rPr lang="cs-CZ" sz="3000" dirty="0" smtClean="0">
                <a:latin typeface="Tw Cen MT" pitchFamily="34" charset="-18"/>
              </a:rPr>
              <a:t>  </a:t>
            </a:r>
            <a:r>
              <a:rPr lang="cs-CZ" sz="3000" dirty="0" err="1" smtClean="0">
                <a:latin typeface="Tw Cen MT" pitchFamily="34" charset="-18"/>
              </a:rPr>
              <a:t>hu</a:t>
            </a:r>
            <a:r>
              <a:rPr lang="cs-CZ" sz="3000" dirty="0" smtClean="0">
                <a:latin typeface="Tw Cen MT" pitchFamily="34" charset="-18"/>
              </a:rPr>
              <a:t>. Nezapomeň za sebou                      . Jirka umí               běhat. Babička                    komůrku. Baterie byla              .                                                        </a:t>
            </a:r>
            <a:r>
              <a:rPr lang="cs-CZ" sz="3000" dirty="0">
                <a:solidFill>
                  <a:schemeClr val="bg1"/>
                </a:solidFill>
                <a:latin typeface="Tw Cen MT" pitchFamily="34" charset="-18"/>
              </a:rPr>
              <a:t>.</a:t>
            </a:r>
            <a:r>
              <a:rPr lang="cs-CZ" sz="3000" dirty="0" smtClean="0">
                <a:latin typeface="Tw Cen MT" pitchFamily="34" charset="-18"/>
              </a:rPr>
              <a:t>               na dva týdny  v horách.  B </a:t>
            </a:r>
            <a:r>
              <a:rPr lang="cs-CZ" sz="3000" dirty="0">
                <a:latin typeface="Tw Cen MT" pitchFamily="34" charset="-18"/>
              </a:rPr>
              <a:t> </a:t>
            </a:r>
            <a:r>
              <a:rPr lang="cs-CZ" sz="3000" dirty="0" smtClean="0">
                <a:latin typeface="Tw Cen MT" pitchFamily="34" charset="-18"/>
              </a:rPr>
              <a:t>la to v   hraná             .   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500153" y="1129001"/>
            <a:ext cx="150307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55552" y="1112024"/>
            <a:ext cx="19442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05517" y="1561049"/>
            <a:ext cx="146418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475169" y="1561049"/>
            <a:ext cx="146418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219248" y="1921089"/>
            <a:ext cx="73209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204185" y="1921089"/>
            <a:ext cx="146418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306495" y="2281129"/>
            <a:ext cx="1092133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959346" y="2713177"/>
            <a:ext cx="129234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423531" y="2698757"/>
            <a:ext cx="18758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959346" y="3073217"/>
            <a:ext cx="129234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776482" y="3073217"/>
            <a:ext cx="1078219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819218" y="3433257"/>
            <a:ext cx="86029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927660" y="3433257"/>
            <a:ext cx="162018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107487" y="3793297"/>
            <a:ext cx="12177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478085" y="3797133"/>
            <a:ext cx="19941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427064" y="4225345"/>
            <a:ext cx="179639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7024385" y="4206126"/>
            <a:ext cx="121777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2423530" y="4585385"/>
            <a:ext cx="187583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7450596" y="4585385"/>
            <a:ext cx="13132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338928" y="5017433"/>
            <a:ext cx="138115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7746153" y="5014329"/>
            <a:ext cx="131326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621253" y="5002106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962878" y="2282259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81783" y="2698757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7100437" y="3058330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147802" y="3413267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920739" y="3821675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7870731" y="3797133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478085" y="4983201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94680" y="1532486"/>
            <a:ext cx="21364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38972" y="114721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105142" y="2694631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94759" y="2292286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420544" y="4585385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556772" y="4596778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3076229" y="3058330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y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895430" y="3433663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7854465" y="3395209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2962878" y="1915852"/>
            <a:ext cx="387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i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5" name="Obrázek 4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16" t="11843" r="7209" b="8552"/>
          <a:stretch/>
        </p:blipFill>
        <p:spPr bwMode="auto">
          <a:xfrm>
            <a:off x="8242159" y="116632"/>
            <a:ext cx="726671" cy="749269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6" name="TextovéPole 45"/>
          <p:cNvSpPr txBox="1"/>
          <p:nvPr/>
        </p:nvSpPr>
        <p:spPr>
          <a:xfrm>
            <a:off x="6397840" y="5788327"/>
            <a:ext cx="130425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sychravo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975790" y="5767313"/>
            <a:ext cx="103962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výhled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97261" y="5214031"/>
            <a:ext cx="602734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vír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8905" y="6329645"/>
            <a:ext cx="1114422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sypalo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4394008" y="6329645"/>
            <a:ext cx="916814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sýpky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108320" y="5196984"/>
            <a:ext cx="760970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zasít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46222" y="5788328"/>
            <a:ext cx="1434367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Syrovinka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3265585" y="6329645"/>
            <a:ext cx="89490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měs</a:t>
            </a:r>
            <a:r>
              <a:rPr lang="cs-CZ" sz="2400" dirty="0">
                <a:solidFill>
                  <a:srgbClr val="0070C0"/>
                </a:solidFill>
                <a:latin typeface="Tw Cen MT" pitchFamily="34" charset="-18"/>
              </a:rPr>
              <a:t>í</a:t>
            </a:r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c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1445218" y="6319529"/>
            <a:ext cx="748000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umyl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2423162" y="6329645"/>
            <a:ext cx="57858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mít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5197398" y="5788328"/>
            <a:ext cx="988668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mýdlo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092845" y="5214032"/>
            <a:ext cx="819570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pytel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3176525" y="5223841"/>
            <a:ext cx="1448711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napínavou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7854465" y="6329645"/>
            <a:ext cx="1265109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zam</a:t>
            </a:r>
            <a:r>
              <a:rPr lang="cs-CZ" sz="2400" dirty="0">
                <a:solidFill>
                  <a:srgbClr val="0070C0"/>
                </a:solidFill>
                <a:latin typeface="Tw Cen MT" pitchFamily="34" charset="-18"/>
              </a:rPr>
              <a:t>y</a:t>
            </a:r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kat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212853" y="5223841"/>
            <a:ext cx="826525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hb</a:t>
            </a:r>
            <a:r>
              <a:rPr lang="cs-CZ" sz="2400" dirty="0">
                <a:solidFill>
                  <a:srgbClr val="0070C0"/>
                </a:solidFill>
                <a:latin typeface="Tw Cen MT" pitchFamily="34" charset="-18"/>
              </a:rPr>
              <a:t>i</a:t>
            </a:r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tě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4829016" y="5236823"/>
            <a:ext cx="963612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vyb</a:t>
            </a:r>
            <a:r>
              <a:rPr lang="cs-CZ" sz="2400" dirty="0">
                <a:solidFill>
                  <a:srgbClr val="0070C0"/>
                </a:solidFill>
                <a:latin typeface="Tw Cen MT" pitchFamily="34" charset="-18"/>
              </a:rPr>
              <a:t>i</a:t>
            </a:r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ta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621253" y="6329645"/>
            <a:ext cx="991276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Pobýt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549465" y="6314283"/>
            <a:ext cx="868299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bitva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1249720" y="5214033"/>
            <a:ext cx="1709422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přežv</a:t>
            </a:r>
            <a:r>
              <a:rPr lang="cs-CZ" sz="2400" dirty="0">
                <a:solidFill>
                  <a:srgbClr val="0070C0"/>
                </a:solidFill>
                <a:latin typeface="Tw Cen MT" pitchFamily="34" charset="-18"/>
              </a:rPr>
              <a:t>ý</a:t>
            </a:r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kavci</a:t>
            </a:r>
          </a:p>
        </p:txBody>
      </p:sp>
      <p:sp>
        <p:nvSpPr>
          <p:cNvPr id="121" name="TextovéPole 120"/>
          <p:cNvSpPr txBox="1"/>
          <p:nvPr/>
        </p:nvSpPr>
        <p:spPr>
          <a:xfrm>
            <a:off x="3483486" y="5767312"/>
            <a:ext cx="138521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žvýkačku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125" name="TextovéPole 124"/>
          <p:cNvSpPr txBox="1"/>
          <p:nvPr/>
        </p:nvSpPr>
        <p:spPr>
          <a:xfrm>
            <a:off x="1668114" y="5767313"/>
            <a:ext cx="1537549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vysm</a:t>
            </a:r>
            <a:r>
              <a:rPr lang="cs-CZ" sz="2400" dirty="0">
                <a:solidFill>
                  <a:srgbClr val="0070C0"/>
                </a:solidFill>
                <a:latin typeface="Tw Cen MT" pitchFamily="34" charset="-18"/>
              </a:rPr>
              <a:t>ý</a:t>
            </a:r>
            <a:r>
              <a:rPr lang="cs-CZ" sz="2400" dirty="0" smtClean="0">
                <a:solidFill>
                  <a:srgbClr val="0070C0"/>
                </a:solidFill>
                <a:latin typeface="Tw Cen MT" pitchFamily="34" charset="-18"/>
              </a:rPr>
              <a:t>čila</a:t>
            </a:r>
            <a:endParaRPr lang="cs-CZ" sz="2400" dirty="0">
              <a:solidFill>
                <a:srgbClr val="0070C0"/>
              </a:solidFill>
              <a:latin typeface="Tw Cen MT" pitchFamily="34" charset="-1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53" y="541533"/>
            <a:ext cx="19833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1618" y="541533"/>
            <a:ext cx="2116702" cy="5346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57124" y="1187864"/>
            <a:ext cx="1769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91618" y="1187864"/>
            <a:ext cx="2116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70076" y="1561049"/>
            <a:ext cx="869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70076" y="1561049"/>
            <a:ext cx="681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98989" y="1561049"/>
            <a:ext cx="1464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10822" y="1930381"/>
            <a:ext cx="1164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59346" y="2299713"/>
            <a:ext cx="13782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23530" y="2299713"/>
            <a:ext cx="19017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3" name="TextovéPole 142"/>
          <p:cNvSpPr txBox="1"/>
          <p:nvPr/>
        </p:nvSpPr>
        <p:spPr>
          <a:xfrm>
            <a:off x="959346" y="2713177"/>
            <a:ext cx="15324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4" name="TextovéPole 143"/>
          <p:cNvSpPr txBox="1"/>
          <p:nvPr/>
        </p:nvSpPr>
        <p:spPr>
          <a:xfrm>
            <a:off x="5808238" y="2713177"/>
            <a:ext cx="9951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5" name="TextovéPole 144"/>
          <p:cNvSpPr txBox="1"/>
          <p:nvPr/>
        </p:nvSpPr>
        <p:spPr>
          <a:xfrm>
            <a:off x="1819218" y="3058330"/>
            <a:ext cx="860294" cy="3753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6" name="TextovéPole 145"/>
          <p:cNvSpPr txBox="1"/>
          <p:nvPr/>
        </p:nvSpPr>
        <p:spPr>
          <a:xfrm>
            <a:off x="6944466" y="3082509"/>
            <a:ext cx="1603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7" name="TextovéPole 146"/>
          <p:cNvSpPr txBox="1"/>
          <p:nvPr/>
        </p:nvSpPr>
        <p:spPr>
          <a:xfrm>
            <a:off x="6944466" y="3061330"/>
            <a:ext cx="21751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8" name="TextovéPole 147"/>
          <p:cNvSpPr txBox="1"/>
          <p:nvPr/>
        </p:nvSpPr>
        <p:spPr>
          <a:xfrm>
            <a:off x="3219248" y="3451841"/>
            <a:ext cx="1106013" cy="369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9" name="TextovéPole 148"/>
          <p:cNvSpPr txBox="1"/>
          <p:nvPr/>
        </p:nvSpPr>
        <p:spPr>
          <a:xfrm>
            <a:off x="5420544" y="3451841"/>
            <a:ext cx="2082086" cy="369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0" name="TextovéPole 149"/>
          <p:cNvSpPr txBox="1"/>
          <p:nvPr/>
        </p:nvSpPr>
        <p:spPr>
          <a:xfrm>
            <a:off x="3427064" y="3856013"/>
            <a:ext cx="1648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1" name="TextovéPole 150"/>
          <p:cNvSpPr txBox="1"/>
          <p:nvPr/>
        </p:nvSpPr>
        <p:spPr>
          <a:xfrm>
            <a:off x="7023951" y="3837179"/>
            <a:ext cx="16610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2" name="TextovéPole 151"/>
          <p:cNvSpPr txBox="1"/>
          <p:nvPr/>
        </p:nvSpPr>
        <p:spPr>
          <a:xfrm>
            <a:off x="2491819" y="4225345"/>
            <a:ext cx="1833442" cy="371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3" name="TextovéPole 152"/>
          <p:cNvSpPr txBox="1"/>
          <p:nvPr/>
        </p:nvSpPr>
        <p:spPr>
          <a:xfrm>
            <a:off x="7492836" y="4225345"/>
            <a:ext cx="1360501" cy="371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4" name="TextovéPole 153"/>
          <p:cNvSpPr txBox="1"/>
          <p:nvPr/>
        </p:nvSpPr>
        <p:spPr>
          <a:xfrm>
            <a:off x="-42254" y="4648101"/>
            <a:ext cx="1891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5" name="TextovéPole 154"/>
          <p:cNvSpPr txBox="1"/>
          <p:nvPr/>
        </p:nvSpPr>
        <p:spPr>
          <a:xfrm>
            <a:off x="7794627" y="4648101"/>
            <a:ext cx="1264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854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2 0.01041 L -0.53091 -0.74514 " pathEditMode="relative" rAng="0" ptsTypes="AA">
                                      <p:cBhvr>
                                        <p:cTn id="52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014" y="-37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54 0.01042 L 0.51424 -0.66134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389" y="-335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96296E-6 L -0.20851 -0.6789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434" y="-3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8 2.96296E-6 L -0.16128 -0.67894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4" y="-339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0 L -0.30208 -0.53519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04" y="-2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424 0.01597 L 0.77604 -0.69792 " pathEditMode="relative" rAng="0" ptsTypes="AA">
                                      <p:cBhvr>
                                        <p:cTn id="77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090" y="-3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48148E-6 L 0.11111 -0.65602 " pathEditMode="relative" rAng="0" ptsTypes="AA">
                                      <p:cBhvr>
                                        <p:cTn id="82" dur="2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56" y="-3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4.81481E-6 L -0.77483 -0.42801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750" y="-21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0.25902 -0.51412 " pathEditMode="relative" rAng="0" ptsTypes="AA">
                                      <p:cBhvr>
                                        <p:cTn id="92" dur="2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951" y="-25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21 -1.48148E-6 L -0.24462 -0.53009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92" y="-26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59259E-6 L 0.48212 -0.5287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97" y="-2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48148E-6 L -0.04844 -0.47754 " pathEditMode="relative" rAng="0" ptsTypes="AA">
                                      <p:cBhvr>
                                        <p:cTn id="107" dur="2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1" y="-2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3.7037E-6 L 0.20833 -0.39861 " pathEditMode="relative" rAng="0" ptsTypes="AA">
                                      <p:cBhvr>
                                        <p:cTn id="112" dur="2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17" y="-1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 L -0.41493 -0.26227 " pathEditMode="relative" rAng="0" ptsTypes="AA">
                                      <p:cBhvr>
                                        <p:cTn id="117" dur="2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47" y="-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23 -3.7037E-7 L 0.27275 -0.26389 " pathEditMode="relative" rAng="0" ptsTypes="AA">
                                      <p:cBhvr>
                                        <p:cTn id="122" dur="2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726" y="-1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48148E-6 L -0.48334 -0.36204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67" y="-1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05 -3.7037E-7 L 0.76077 -0.20093 " pathEditMode="relative" rAng="0" ptsTypes="AA">
                                      <p:cBhvr>
                                        <p:cTn id="132" dur="2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927" y="-1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4 2.96296E-6 L 0.10174 -0.22755 " pathEditMode="relative" rAng="0" ptsTypes="AA">
                                      <p:cBhvr>
                                        <p:cTn id="137" dur="2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07" y="-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71 -2.22222E-6 L 0.29531 -0.15023 " pathEditMode="relative" rAng="0" ptsTypes="AA">
                                      <p:cBhvr>
                                        <p:cTn id="142" dur="20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80" y="-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78 -0.00092 L -0.67205 -0.24653 " pathEditMode="relative" rAng="0" ptsTypes="AA">
                                      <p:cBhvr>
                                        <p:cTn id="147" dur="2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000" y="-1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6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674 0.00208 L 0.2559 -0.24445 " pathEditMode="relative" rAng="0" ptsTypes="AA">
                                      <p:cBhvr>
                                        <p:cTn id="152" dur="2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-12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</p:childTnLst>
        </p:cTn>
      </p:par>
    </p:tnLst>
    <p:bldLst>
      <p:bldP spid="47" grpId="0"/>
      <p:bldP spid="48" grpId="0"/>
      <p:bldP spid="49" grpId="0"/>
      <p:bldP spid="53" grpId="0"/>
      <p:bldP spid="54" grpId="0"/>
      <p:bldP spid="55" grpId="0"/>
      <p:bldP spid="56" grpId="0"/>
      <p:bldP spid="57" grpId="0"/>
      <p:bldP spid="58" grpId="0"/>
      <p:bldP spid="46" grpId="0"/>
      <p:bldP spid="59" grpId="0"/>
      <p:bldP spid="60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6" grpId="0"/>
      <p:bldP spid="77" grpId="0"/>
      <p:bldP spid="78" grpId="0"/>
      <p:bldP spid="121" grpId="0"/>
      <p:bldP spid="1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79" y="4216250"/>
            <a:ext cx="2929216" cy="2560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216" y="4216250"/>
            <a:ext cx="2929216" cy="2560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368802" y="5952990"/>
            <a:ext cx="1180111" cy="584775"/>
            <a:chOff x="2992848" y="6472444"/>
            <a:chExt cx="1180111" cy="584775"/>
          </a:xfrm>
        </p:grpSpPr>
        <p:sp>
          <p:nvSpPr>
            <p:cNvPr id="8" name="Obdélník 7"/>
            <p:cNvSpPr/>
            <p:nvPr/>
          </p:nvSpPr>
          <p:spPr>
            <a:xfrm>
              <a:off x="3059248" y="6472444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992848" y="6472444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/>
                <a:t>p</a:t>
              </a:r>
              <a:r>
                <a:rPr lang="cs-CZ" sz="3200" dirty="0" err="1" smtClean="0"/>
                <a:t>y</a:t>
              </a:r>
              <a:r>
                <a:rPr lang="cs-CZ" sz="3200" dirty="0" smtClean="0"/>
                <a:t>/</a:t>
              </a:r>
              <a:r>
                <a:rPr lang="cs-CZ" sz="3200" dirty="0" err="1" smtClean="0"/>
                <a:t>pý</a:t>
              </a:r>
              <a:endParaRPr lang="cs-CZ" sz="3200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675902" y="5952990"/>
            <a:ext cx="1199943" cy="595616"/>
            <a:chOff x="6828002" y="5952990"/>
            <a:chExt cx="1199943" cy="595616"/>
          </a:xfrm>
        </p:grpSpPr>
        <p:sp>
          <p:nvSpPr>
            <p:cNvPr id="11" name="Obdélník 10"/>
            <p:cNvSpPr/>
            <p:nvPr/>
          </p:nvSpPr>
          <p:spPr>
            <a:xfrm>
              <a:off x="6828002" y="5952990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847834" y="5963831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/>
                <a:t>pi</a:t>
              </a:r>
              <a:r>
                <a:rPr lang="cs-CZ" sz="3200" dirty="0" smtClean="0"/>
                <a:t>/pí</a:t>
              </a:r>
              <a:endParaRPr lang="cs-CZ" sz="32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3602714" y="3076227"/>
            <a:ext cx="2247738" cy="1152128"/>
            <a:chOff x="3569917" y="3429000"/>
            <a:chExt cx="2247738" cy="1152128"/>
          </a:xfrm>
        </p:grpSpPr>
        <p:grpSp>
          <p:nvGrpSpPr>
            <p:cNvPr id="37" name="Skupina 36"/>
            <p:cNvGrpSpPr/>
            <p:nvPr/>
          </p:nvGrpSpPr>
          <p:grpSpPr>
            <a:xfrm>
              <a:off x="3569917" y="3429000"/>
              <a:ext cx="2247738" cy="1152128"/>
              <a:chOff x="3569917" y="3429000"/>
              <a:chExt cx="2247738" cy="1152128"/>
            </a:xfrm>
          </p:grpSpPr>
          <p:sp>
            <p:nvSpPr>
              <p:cNvPr id="20" name="Ovál 19"/>
              <p:cNvSpPr/>
              <p:nvPr/>
            </p:nvSpPr>
            <p:spPr>
              <a:xfrm>
                <a:off x="3569917" y="3429000"/>
                <a:ext cx="2010195" cy="1152128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9" name="TextovéPole 28"/>
              <p:cNvSpPr txBox="1"/>
              <p:nvPr/>
            </p:nvSpPr>
            <p:spPr>
              <a:xfrm>
                <a:off x="3860045" y="3706971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slep   š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32" name="Přímá spojnice 31"/>
            <p:cNvCxnSpPr/>
            <p:nvPr/>
          </p:nvCxnSpPr>
          <p:spPr>
            <a:xfrm>
              <a:off x="4636845" y="4205289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8" name="Skupina 47"/>
          <p:cNvGrpSpPr/>
          <p:nvPr/>
        </p:nvGrpSpPr>
        <p:grpSpPr>
          <a:xfrm>
            <a:off x="364397" y="543513"/>
            <a:ext cx="2339039" cy="1291306"/>
            <a:chOff x="226842" y="2348880"/>
            <a:chExt cx="2339039" cy="1291306"/>
          </a:xfrm>
        </p:grpSpPr>
        <p:grpSp>
          <p:nvGrpSpPr>
            <p:cNvPr id="35" name="Skupina 34"/>
            <p:cNvGrpSpPr/>
            <p:nvPr/>
          </p:nvGrpSpPr>
          <p:grpSpPr>
            <a:xfrm>
              <a:off x="226842" y="2348880"/>
              <a:ext cx="2339039" cy="1291306"/>
              <a:chOff x="226842" y="2348880"/>
              <a:chExt cx="2339039" cy="1291306"/>
            </a:xfrm>
          </p:grpSpPr>
          <p:sp>
            <p:nvSpPr>
              <p:cNvPr id="23" name="Ovál 22"/>
              <p:cNvSpPr/>
              <p:nvPr/>
            </p:nvSpPr>
            <p:spPr>
              <a:xfrm>
                <a:off x="226842" y="2348880"/>
                <a:ext cx="2339039" cy="1291306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8" name="TextovéPole 27"/>
              <p:cNvSpPr txBox="1"/>
              <p:nvPr/>
            </p:nvSpPr>
            <p:spPr>
              <a:xfrm>
                <a:off x="572080" y="2699908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p   </a:t>
                </a:r>
                <a:r>
                  <a:rPr lang="cs-CZ" sz="3200" dirty="0" err="1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snička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41" name="Přímá spojnice 40"/>
            <p:cNvCxnSpPr/>
            <p:nvPr/>
          </p:nvCxnSpPr>
          <p:spPr>
            <a:xfrm>
              <a:off x="873024" y="3218967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9" name="Skupina 48"/>
          <p:cNvGrpSpPr/>
          <p:nvPr/>
        </p:nvGrpSpPr>
        <p:grpSpPr>
          <a:xfrm>
            <a:off x="533972" y="2568923"/>
            <a:ext cx="2308936" cy="998410"/>
            <a:chOff x="389889" y="283871"/>
            <a:chExt cx="2308936" cy="998410"/>
          </a:xfrm>
        </p:grpSpPr>
        <p:grpSp>
          <p:nvGrpSpPr>
            <p:cNvPr id="34" name="Skupina 33"/>
            <p:cNvGrpSpPr/>
            <p:nvPr/>
          </p:nvGrpSpPr>
          <p:grpSpPr>
            <a:xfrm>
              <a:off x="389889" y="283871"/>
              <a:ext cx="2308936" cy="998410"/>
              <a:chOff x="358657" y="254047"/>
              <a:chExt cx="2308936" cy="998410"/>
            </a:xfrm>
          </p:grpSpPr>
          <p:sp>
            <p:nvSpPr>
              <p:cNvPr id="22" name="Ovál 21"/>
              <p:cNvSpPr/>
              <p:nvPr/>
            </p:nvSpPr>
            <p:spPr>
              <a:xfrm>
                <a:off x="358657" y="254047"/>
                <a:ext cx="2020289" cy="998410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7" name="TextovéPole 26"/>
              <p:cNvSpPr txBox="1"/>
              <p:nvPr/>
            </p:nvSpPr>
            <p:spPr>
              <a:xfrm>
                <a:off x="709983" y="458321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err="1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dop</a:t>
                </a:r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   s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42" name="Přímá spojnice 41"/>
            <p:cNvCxnSpPr/>
            <p:nvPr/>
          </p:nvCxnSpPr>
          <p:spPr>
            <a:xfrm>
              <a:off x="1479548" y="942603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0" name="Skupina 49"/>
          <p:cNvGrpSpPr/>
          <p:nvPr/>
        </p:nvGrpSpPr>
        <p:grpSpPr>
          <a:xfrm>
            <a:off x="4438442" y="215442"/>
            <a:ext cx="2187342" cy="1349322"/>
            <a:chOff x="4104810" y="253645"/>
            <a:chExt cx="2187342" cy="1349322"/>
          </a:xfrm>
        </p:grpSpPr>
        <p:grpSp>
          <p:nvGrpSpPr>
            <p:cNvPr id="38" name="Skupina 37"/>
            <p:cNvGrpSpPr/>
            <p:nvPr/>
          </p:nvGrpSpPr>
          <p:grpSpPr>
            <a:xfrm>
              <a:off x="4104810" y="253645"/>
              <a:ext cx="2187342" cy="1349322"/>
              <a:chOff x="4104810" y="253645"/>
              <a:chExt cx="2187342" cy="1349322"/>
            </a:xfrm>
          </p:grpSpPr>
          <p:sp>
            <p:nvSpPr>
              <p:cNvPr id="18" name="Ovál 17"/>
              <p:cNvSpPr/>
              <p:nvPr/>
            </p:nvSpPr>
            <p:spPr>
              <a:xfrm>
                <a:off x="4104810" y="253645"/>
                <a:ext cx="2105372" cy="134932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TextovéPole 29"/>
              <p:cNvSpPr txBox="1"/>
              <p:nvPr/>
            </p:nvSpPr>
            <p:spPr>
              <a:xfrm>
                <a:off x="4334542" y="609223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p   </a:t>
                </a:r>
                <a:r>
                  <a:rPr lang="cs-CZ" sz="3200" dirty="0" err="1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tlíček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43" name="Přímá spojnice 42"/>
            <p:cNvCxnSpPr/>
            <p:nvPr/>
          </p:nvCxnSpPr>
          <p:spPr>
            <a:xfrm>
              <a:off x="4636845" y="1066181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4" name="Skupina 53"/>
          <p:cNvGrpSpPr/>
          <p:nvPr/>
        </p:nvGrpSpPr>
        <p:grpSpPr>
          <a:xfrm>
            <a:off x="7102370" y="543513"/>
            <a:ext cx="2327817" cy="1224563"/>
            <a:chOff x="7154121" y="476245"/>
            <a:chExt cx="2327817" cy="1224563"/>
          </a:xfrm>
        </p:grpSpPr>
        <p:grpSp>
          <p:nvGrpSpPr>
            <p:cNvPr id="40" name="Skupina 39"/>
            <p:cNvGrpSpPr/>
            <p:nvPr/>
          </p:nvGrpSpPr>
          <p:grpSpPr>
            <a:xfrm>
              <a:off x="7154121" y="476245"/>
              <a:ext cx="2327817" cy="1224563"/>
              <a:chOff x="7154121" y="476245"/>
              <a:chExt cx="2327817" cy="1224563"/>
            </a:xfrm>
          </p:grpSpPr>
          <p:sp>
            <p:nvSpPr>
              <p:cNvPr id="19" name="Ovál 18"/>
              <p:cNvSpPr/>
              <p:nvPr/>
            </p:nvSpPr>
            <p:spPr>
              <a:xfrm>
                <a:off x="7154121" y="476245"/>
                <a:ext cx="1666351" cy="1224563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6" name="TextovéPole 25"/>
              <p:cNvSpPr txBox="1"/>
              <p:nvPr/>
            </p:nvSpPr>
            <p:spPr>
              <a:xfrm>
                <a:off x="7524328" y="786106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p   la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44" name="Přímá spojnice 43"/>
            <p:cNvCxnSpPr/>
            <p:nvPr/>
          </p:nvCxnSpPr>
          <p:spPr>
            <a:xfrm>
              <a:off x="7867060" y="1224776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6061205" y="2087840"/>
            <a:ext cx="2211204" cy="1224136"/>
            <a:chOff x="5909114" y="1840169"/>
            <a:chExt cx="2211204" cy="1224136"/>
          </a:xfrm>
        </p:grpSpPr>
        <p:grpSp>
          <p:nvGrpSpPr>
            <p:cNvPr id="39" name="Skupina 38"/>
            <p:cNvGrpSpPr/>
            <p:nvPr/>
          </p:nvGrpSpPr>
          <p:grpSpPr>
            <a:xfrm>
              <a:off x="5909114" y="1840169"/>
              <a:ext cx="2211204" cy="1224136"/>
              <a:chOff x="5909114" y="1840169"/>
              <a:chExt cx="2211204" cy="1224136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5909114" y="1840169"/>
                <a:ext cx="1966731" cy="1224136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TextovéPole 23"/>
              <p:cNvSpPr txBox="1"/>
              <p:nvPr/>
            </p:nvSpPr>
            <p:spPr>
              <a:xfrm>
                <a:off x="6162708" y="2157305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p   </a:t>
                </a:r>
                <a:r>
                  <a:rPr lang="cs-CZ" sz="3200" dirty="0" err="1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lový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45" name="Přímá spojnice 44"/>
            <p:cNvCxnSpPr/>
            <p:nvPr/>
          </p:nvCxnSpPr>
          <p:spPr>
            <a:xfrm>
              <a:off x="6476618" y="2618622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2921794" y="1564764"/>
            <a:ext cx="2306911" cy="1152128"/>
            <a:chOff x="2974726" y="1840169"/>
            <a:chExt cx="2306911" cy="1152128"/>
          </a:xfrm>
        </p:grpSpPr>
        <p:grpSp>
          <p:nvGrpSpPr>
            <p:cNvPr id="36" name="Skupina 35"/>
            <p:cNvGrpSpPr/>
            <p:nvPr/>
          </p:nvGrpSpPr>
          <p:grpSpPr>
            <a:xfrm>
              <a:off x="2974726" y="1840169"/>
              <a:ext cx="2306911" cy="1152128"/>
              <a:chOff x="2974726" y="1840169"/>
              <a:chExt cx="2306911" cy="1152128"/>
            </a:xfrm>
          </p:grpSpPr>
          <p:sp>
            <p:nvSpPr>
              <p:cNvPr id="17" name="Ovál 16"/>
              <p:cNvSpPr/>
              <p:nvPr/>
            </p:nvSpPr>
            <p:spPr>
              <a:xfrm>
                <a:off x="2974726" y="1840169"/>
                <a:ext cx="1864124" cy="1152128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5" name="TextovéPole 24"/>
              <p:cNvSpPr txBox="1"/>
              <p:nvPr/>
            </p:nvSpPr>
            <p:spPr>
              <a:xfrm>
                <a:off x="3324027" y="2140828"/>
                <a:ext cx="195761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err="1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třp</a:t>
                </a:r>
                <a:r>
                  <a:rPr lang="cs-CZ" sz="32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   t</a:t>
                </a:r>
                <a:endParaRPr lang="cs-CZ" sz="3200" dirty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endParaRPr>
              </a:p>
            </p:txBody>
          </p:sp>
        </p:grpSp>
        <p:cxnSp>
          <p:nvCxnSpPr>
            <p:cNvPr id="47" name="Přímá spojnice 46"/>
            <p:cNvCxnSpPr/>
            <p:nvPr/>
          </p:nvCxnSpPr>
          <p:spPr>
            <a:xfrm>
              <a:off x="3955014" y="2618622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/>
          <p:cNvGrpSpPr/>
          <p:nvPr/>
        </p:nvGrpSpPr>
        <p:grpSpPr>
          <a:xfrm>
            <a:off x="2734787" y="165513"/>
            <a:ext cx="723876" cy="687281"/>
            <a:chOff x="2921794" y="543513"/>
            <a:chExt cx="723876" cy="687281"/>
          </a:xfrm>
        </p:grpSpPr>
        <p:sp>
          <p:nvSpPr>
            <p:cNvPr id="55" name="Ovál 54"/>
            <p:cNvSpPr/>
            <p:nvPr/>
          </p:nvSpPr>
          <p:spPr>
            <a:xfrm>
              <a:off x="2921794" y="543513"/>
              <a:ext cx="602248" cy="602248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Ovál 55"/>
            <p:cNvSpPr/>
            <p:nvPr/>
          </p:nvSpPr>
          <p:spPr>
            <a:xfrm>
              <a:off x="3381604" y="763912"/>
              <a:ext cx="264066" cy="264066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9" name="Ovál 58"/>
            <p:cNvSpPr/>
            <p:nvPr/>
          </p:nvSpPr>
          <p:spPr>
            <a:xfrm>
              <a:off x="3315615" y="1022470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vál 67"/>
            <p:cNvSpPr/>
            <p:nvPr/>
          </p:nvSpPr>
          <p:spPr>
            <a:xfrm>
              <a:off x="3258698" y="1155795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4388062" y="4703297"/>
            <a:ext cx="822887" cy="687281"/>
            <a:chOff x="4481512" y="4398351"/>
            <a:chExt cx="822887" cy="687281"/>
          </a:xfrm>
        </p:grpSpPr>
        <p:grpSp>
          <p:nvGrpSpPr>
            <p:cNvPr id="73" name="Skupina 72"/>
            <p:cNvGrpSpPr/>
            <p:nvPr/>
          </p:nvGrpSpPr>
          <p:grpSpPr>
            <a:xfrm>
              <a:off x="4580523" y="4398351"/>
              <a:ext cx="723876" cy="687281"/>
              <a:chOff x="2921794" y="543513"/>
              <a:chExt cx="723876" cy="687281"/>
            </a:xfrm>
          </p:grpSpPr>
          <p:sp>
            <p:nvSpPr>
              <p:cNvPr id="74" name="Ovál 73"/>
              <p:cNvSpPr/>
              <p:nvPr/>
            </p:nvSpPr>
            <p:spPr>
              <a:xfrm>
                <a:off x="2921794" y="543513"/>
                <a:ext cx="602248" cy="602248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5" name="Ovál 74"/>
              <p:cNvSpPr/>
              <p:nvPr/>
            </p:nvSpPr>
            <p:spPr>
              <a:xfrm>
                <a:off x="3381604" y="763912"/>
                <a:ext cx="264066" cy="264066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Ovál 75"/>
              <p:cNvSpPr/>
              <p:nvPr/>
            </p:nvSpPr>
            <p:spPr>
              <a:xfrm>
                <a:off x="3315615" y="1022470"/>
                <a:ext cx="198022" cy="19802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7" name="Ovál 76"/>
              <p:cNvSpPr/>
              <p:nvPr/>
            </p:nvSpPr>
            <p:spPr>
              <a:xfrm>
                <a:off x="3258698" y="1155795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3" name="Ovál 62"/>
            <p:cNvSpPr/>
            <p:nvPr/>
          </p:nvSpPr>
          <p:spPr>
            <a:xfrm>
              <a:off x="4481512" y="4679286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3" name="Skupina 82"/>
          <p:cNvGrpSpPr/>
          <p:nvPr/>
        </p:nvGrpSpPr>
        <p:grpSpPr>
          <a:xfrm>
            <a:off x="8197410" y="3685498"/>
            <a:ext cx="253972" cy="243669"/>
            <a:chOff x="3895332" y="5230721"/>
            <a:chExt cx="253972" cy="243669"/>
          </a:xfrm>
        </p:grpSpPr>
        <p:grpSp>
          <p:nvGrpSpPr>
            <p:cNvPr id="80" name="Skupina 79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81" name="Ovál 80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vál 81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4" name="Ovál 63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9" name="Skupina 88"/>
          <p:cNvGrpSpPr/>
          <p:nvPr/>
        </p:nvGrpSpPr>
        <p:grpSpPr>
          <a:xfrm>
            <a:off x="582649" y="3778180"/>
            <a:ext cx="253972" cy="243669"/>
            <a:chOff x="3895332" y="5230721"/>
            <a:chExt cx="253972" cy="243669"/>
          </a:xfrm>
        </p:grpSpPr>
        <p:grpSp>
          <p:nvGrpSpPr>
            <p:cNvPr id="90" name="Skupina 89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92" name="Ovál 91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vál 92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91" name="Ovál 90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99" name="Skupina 98"/>
          <p:cNvGrpSpPr/>
          <p:nvPr/>
        </p:nvGrpSpPr>
        <p:grpSpPr>
          <a:xfrm>
            <a:off x="554891" y="2129826"/>
            <a:ext cx="358911" cy="342680"/>
            <a:chOff x="718626" y="2157810"/>
            <a:chExt cx="358911" cy="342680"/>
          </a:xfrm>
        </p:grpSpPr>
        <p:sp>
          <p:nvSpPr>
            <p:cNvPr id="72" name="Ovál 71"/>
            <p:cNvSpPr/>
            <p:nvPr/>
          </p:nvSpPr>
          <p:spPr>
            <a:xfrm>
              <a:off x="879515" y="2302468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4" name="Skupina 93"/>
            <p:cNvGrpSpPr/>
            <p:nvPr/>
          </p:nvGrpSpPr>
          <p:grpSpPr>
            <a:xfrm>
              <a:off x="718626" y="2157810"/>
              <a:ext cx="253972" cy="243669"/>
              <a:chOff x="3895332" y="5230721"/>
              <a:chExt cx="253972" cy="243669"/>
            </a:xfrm>
          </p:grpSpPr>
          <p:grpSp>
            <p:nvGrpSpPr>
              <p:cNvPr id="95" name="Skupina 94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97" name="Ovál 96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8" name="Ovál 97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96" name="Ovál 95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0" name="Skupina 99"/>
          <p:cNvGrpSpPr/>
          <p:nvPr/>
        </p:nvGrpSpPr>
        <p:grpSpPr>
          <a:xfrm>
            <a:off x="8486100" y="2287880"/>
            <a:ext cx="253972" cy="243669"/>
            <a:chOff x="3895332" y="5230721"/>
            <a:chExt cx="253972" cy="243669"/>
          </a:xfrm>
        </p:grpSpPr>
        <p:grpSp>
          <p:nvGrpSpPr>
            <p:cNvPr id="101" name="Skupina 100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103" name="Ovál 102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vál 103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2" name="Ovál 101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05" name="Skupina 104"/>
          <p:cNvGrpSpPr/>
          <p:nvPr/>
        </p:nvGrpSpPr>
        <p:grpSpPr>
          <a:xfrm>
            <a:off x="5210949" y="1949397"/>
            <a:ext cx="747739" cy="698198"/>
            <a:chOff x="6426397" y="3567333"/>
            <a:chExt cx="747739" cy="698198"/>
          </a:xfrm>
        </p:grpSpPr>
        <p:sp>
          <p:nvSpPr>
            <p:cNvPr id="106" name="Ovál 105"/>
            <p:cNvSpPr/>
            <p:nvPr/>
          </p:nvSpPr>
          <p:spPr>
            <a:xfrm>
              <a:off x="6426397" y="3567333"/>
              <a:ext cx="652923" cy="652923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7" name="Ovál 106"/>
            <p:cNvSpPr/>
            <p:nvPr/>
          </p:nvSpPr>
          <p:spPr>
            <a:xfrm>
              <a:off x="6957664" y="3846775"/>
              <a:ext cx="216472" cy="21647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8" name="Ovál 107"/>
            <p:cNvSpPr/>
            <p:nvPr/>
          </p:nvSpPr>
          <p:spPr>
            <a:xfrm>
              <a:off x="6847825" y="3649362"/>
              <a:ext cx="301124" cy="301124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9" name="Ovál 108"/>
            <p:cNvSpPr/>
            <p:nvPr/>
          </p:nvSpPr>
          <p:spPr>
            <a:xfrm>
              <a:off x="6444803" y="4030010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0" name="Ovál 109"/>
            <p:cNvSpPr/>
            <p:nvPr/>
          </p:nvSpPr>
          <p:spPr>
            <a:xfrm>
              <a:off x="6589212" y="4190532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2" name="Skupina 121"/>
          <p:cNvGrpSpPr/>
          <p:nvPr/>
        </p:nvGrpSpPr>
        <p:grpSpPr>
          <a:xfrm>
            <a:off x="8456737" y="167053"/>
            <a:ext cx="358911" cy="342680"/>
            <a:chOff x="718626" y="2157810"/>
            <a:chExt cx="358911" cy="342680"/>
          </a:xfrm>
        </p:grpSpPr>
        <p:sp>
          <p:nvSpPr>
            <p:cNvPr id="123" name="Ovál 122"/>
            <p:cNvSpPr/>
            <p:nvPr/>
          </p:nvSpPr>
          <p:spPr>
            <a:xfrm>
              <a:off x="879515" y="2302468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24" name="Skupina 123"/>
            <p:cNvGrpSpPr/>
            <p:nvPr/>
          </p:nvGrpSpPr>
          <p:grpSpPr>
            <a:xfrm>
              <a:off x="718626" y="2157810"/>
              <a:ext cx="253972" cy="243669"/>
              <a:chOff x="3895332" y="5230721"/>
              <a:chExt cx="253972" cy="243669"/>
            </a:xfrm>
          </p:grpSpPr>
          <p:grpSp>
            <p:nvGrpSpPr>
              <p:cNvPr id="125" name="Skupina 124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127" name="Ovál 126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8" name="Ovál 127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26" name="Ovál 125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35" name="Skupina 134"/>
          <p:cNvGrpSpPr/>
          <p:nvPr/>
        </p:nvGrpSpPr>
        <p:grpSpPr>
          <a:xfrm>
            <a:off x="2921794" y="2811763"/>
            <a:ext cx="391403" cy="415892"/>
            <a:chOff x="2462968" y="242052"/>
            <a:chExt cx="391403" cy="415892"/>
          </a:xfrm>
        </p:grpSpPr>
        <p:sp>
          <p:nvSpPr>
            <p:cNvPr id="129" name="Ovál 128"/>
            <p:cNvSpPr/>
            <p:nvPr/>
          </p:nvSpPr>
          <p:spPr>
            <a:xfrm>
              <a:off x="2462968" y="242052"/>
              <a:ext cx="301461" cy="301461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30" name="Skupina 129"/>
            <p:cNvGrpSpPr/>
            <p:nvPr/>
          </p:nvGrpSpPr>
          <p:grpSpPr>
            <a:xfrm>
              <a:off x="2600399" y="414275"/>
              <a:ext cx="253972" cy="243669"/>
              <a:chOff x="3895332" y="5230721"/>
              <a:chExt cx="253972" cy="243669"/>
            </a:xfrm>
          </p:grpSpPr>
          <p:grpSp>
            <p:nvGrpSpPr>
              <p:cNvPr id="131" name="Skupina 130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133" name="Ovál 132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34" name="Ovál 133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32" name="Ovál 131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136" name="TextovéPole 135"/>
          <p:cNvSpPr txBox="1"/>
          <p:nvPr/>
        </p:nvSpPr>
        <p:spPr>
          <a:xfrm>
            <a:off x="946802" y="91843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í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37" name="TextovéPole 136"/>
          <p:cNvSpPr txBox="1"/>
          <p:nvPr/>
        </p:nvSpPr>
        <p:spPr>
          <a:xfrm>
            <a:off x="1562813" y="274241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i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38" name="TextovéPole 137"/>
          <p:cNvSpPr txBox="1"/>
          <p:nvPr/>
        </p:nvSpPr>
        <p:spPr>
          <a:xfrm>
            <a:off x="3824296" y="1847718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y</a:t>
            </a:r>
          </a:p>
        </p:txBody>
      </p:sp>
      <p:sp>
        <p:nvSpPr>
          <p:cNvPr id="139" name="TextovéPole 138"/>
          <p:cNvSpPr txBox="1"/>
          <p:nvPr/>
        </p:nvSpPr>
        <p:spPr>
          <a:xfrm>
            <a:off x="6543814" y="2343217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y</a:t>
            </a:r>
          </a:p>
        </p:txBody>
      </p:sp>
      <p:sp>
        <p:nvSpPr>
          <p:cNvPr id="140" name="TextovéPole 139"/>
          <p:cNvSpPr txBox="1"/>
          <p:nvPr/>
        </p:nvSpPr>
        <p:spPr>
          <a:xfrm>
            <a:off x="7801366" y="802834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i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41" name="TextovéPole 140"/>
          <p:cNvSpPr txBox="1"/>
          <p:nvPr/>
        </p:nvSpPr>
        <p:spPr>
          <a:xfrm>
            <a:off x="4902348" y="543513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y</a:t>
            </a:r>
          </a:p>
        </p:txBody>
      </p:sp>
      <p:sp>
        <p:nvSpPr>
          <p:cNvPr id="142" name="TextovéPole 141"/>
          <p:cNvSpPr txBox="1"/>
          <p:nvPr/>
        </p:nvSpPr>
        <p:spPr>
          <a:xfrm>
            <a:off x="4607622" y="332822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ý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11" name="TextovéPole 110"/>
          <p:cNvSpPr txBox="1"/>
          <p:nvPr/>
        </p:nvSpPr>
        <p:spPr>
          <a:xfrm>
            <a:off x="946802" y="90840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í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12" name="TextovéPole 111"/>
          <p:cNvSpPr txBox="1"/>
          <p:nvPr/>
        </p:nvSpPr>
        <p:spPr>
          <a:xfrm>
            <a:off x="1562813" y="2732386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i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13" name="TextovéPole 112"/>
          <p:cNvSpPr txBox="1"/>
          <p:nvPr/>
        </p:nvSpPr>
        <p:spPr>
          <a:xfrm>
            <a:off x="3824296" y="1837686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y</a:t>
            </a:r>
          </a:p>
        </p:txBody>
      </p:sp>
      <p:sp>
        <p:nvSpPr>
          <p:cNvPr id="114" name="TextovéPole 113"/>
          <p:cNvSpPr txBox="1"/>
          <p:nvPr/>
        </p:nvSpPr>
        <p:spPr>
          <a:xfrm>
            <a:off x="6543814" y="2333185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y</a:t>
            </a:r>
          </a:p>
        </p:txBody>
      </p:sp>
      <p:sp>
        <p:nvSpPr>
          <p:cNvPr id="115" name="TextovéPole 114"/>
          <p:cNvSpPr txBox="1"/>
          <p:nvPr/>
        </p:nvSpPr>
        <p:spPr>
          <a:xfrm>
            <a:off x="7801366" y="792802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i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116" name="TextovéPole 115"/>
          <p:cNvSpPr txBox="1"/>
          <p:nvPr/>
        </p:nvSpPr>
        <p:spPr>
          <a:xfrm>
            <a:off x="4902348" y="533481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y</a:t>
            </a:r>
          </a:p>
        </p:txBody>
      </p:sp>
      <p:sp>
        <p:nvSpPr>
          <p:cNvPr id="117" name="TextovéPole 116"/>
          <p:cNvSpPr txBox="1"/>
          <p:nvPr/>
        </p:nvSpPr>
        <p:spPr>
          <a:xfrm>
            <a:off x="4607622" y="3318189"/>
            <a:ext cx="3960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rPr>
              <a:t>ý</a:t>
            </a:r>
            <a:endParaRPr lang="cs-CZ" sz="3600" dirty="0">
              <a:ln>
                <a:solidFill>
                  <a:srgbClr val="FFC0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713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36" grpId="0"/>
      <p:bldP spid="137" grpId="0"/>
      <p:bldP spid="138" grpId="0"/>
      <p:bldP spid="139" grpId="0"/>
      <p:bldP spid="140" grpId="0"/>
      <p:bldP spid="141" grpId="0"/>
      <p:bldP spid="142" grpId="0"/>
      <p:bldP spid="111" grpId="0"/>
      <p:bldP spid="112" grpId="0"/>
      <p:bldP spid="113" grpId="0"/>
      <p:bldP spid="114" grpId="0"/>
      <p:bldP spid="115" grpId="0"/>
      <p:bldP spid="116" grpId="0"/>
      <p:bldP spid="1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7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5771" y="4228355"/>
            <a:ext cx="3160035" cy="2761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678" y="4216250"/>
            <a:ext cx="3160035" cy="2761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1368802" y="5952990"/>
            <a:ext cx="1180111" cy="584775"/>
            <a:chOff x="2992848" y="6472444"/>
            <a:chExt cx="1180111" cy="584775"/>
          </a:xfrm>
        </p:grpSpPr>
        <p:sp>
          <p:nvSpPr>
            <p:cNvPr id="8" name="Obdélník 7"/>
            <p:cNvSpPr/>
            <p:nvPr/>
          </p:nvSpPr>
          <p:spPr>
            <a:xfrm>
              <a:off x="3059248" y="6472444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992848" y="6472444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/>
                <a:t>p</a:t>
              </a:r>
              <a:r>
                <a:rPr lang="cs-CZ" sz="3200" dirty="0" err="1" smtClean="0"/>
                <a:t>y</a:t>
              </a:r>
              <a:r>
                <a:rPr lang="cs-CZ" sz="3200" dirty="0" smtClean="0"/>
                <a:t>/</a:t>
              </a:r>
              <a:r>
                <a:rPr lang="cs-CZ" sz="3200" dirty="0" err="1" smtClean="0"/>
                <a:t>pý</a:t>
              </a:r>
              <a:endParaRPr lang="cs-CZ" sz="3200" dirty="0"/>
            </a:p>
          </p:txBody>
        </p:sp>
      </p:grpSp>
      <p:sp>
        <p:nvSpPr>
          <p:cNvPr id="16" name="Ovál 15"/>
          <p:cNvSpPr/>
          <p:nvPr/>
        </p:nvSpPr>
        <p:spPr>
          <a:xfrm>
            <a:off x="3602714" y="3052567"/>
            <a:ext cx="2010195" cy="1265862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95748" y="556412"/>
            <a:ext cx="2339039" cy="1291306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533972" y="2504352"/>
            <a:ext cx="2020289" cy="115407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407541" y="142116"/>
            <a:ext cx="2105372" cy="155263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7102370" y="543513"/>
            <a:ext cx="1666351" cy="1304205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6061205" y="2027312"/>
            <a:ext cx="1966731" cy="1300909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2892234" y="1508471"/>
            <a:ext cx="1864124" cy="1303292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8" name="Skupina 47"/>
          <p:cNvGrpSpPr/>
          <p:nvPr/>
        </p:nvGrpSpPr>
        <p:grpSpPr>
          <a:xfrm>
            <a:off x="2734787" y="165513"/>
            <a:ext cx="723876" cy="687281"/>
            <a:chOff x="2921794" y="543513"/>
            <a:chExt cx="723876" cy="687281"/>
          </a:xfrm>
        </p:grpSpPr>
        <p:sp>
          <p:nvSpPr>
            <p:cNvPr id="49" name="Ovál 48"/>
            <p:cNvSpPr/>
            <p:nvPr/>
          </p:nvSpPr>
          <p:spPr>
            <a:xfrm>
              <a:off x="2921794" y="543513"/>
              <a:ext cx="602248" cy="602248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3381604" y="763912"/>
              <a:ext cx="264066" cy="264066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3315615" y="1022470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3258698" y="1155795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3" name="Skupina 52"/>
          <p:cNvGrpSpPr/>
          <p:nvPr/>
        </p:nvGrpSpPr>
        <p:grpSpPr>
          <a:xfrm>
            <a:off x="4388062" y="4703297"/>
            <a:ext cx="822887" cy="687281"/>
            <a:chOff x="4481512" y="4398351"/>
            <a:chExt cx="822887" cy="687281"/>
          </a:xfrm>
        </p:grpSpPr>
        <p:grpSp>
          <p:nvGrpSpPr>
            <p:cNvPr id="54" name="Skupina 53"/>
            <p:cNvGrpSpPr/>
            <p:nvPr/>
          </p:nvGrpSpPr>
          <p:grpSpPr>
            <a:xfrm>
              <a:off x="4580523" y="4398351"/>
              <a:ext cx="723876" cy="687281"/>
              <a:chOff x="2921794" y="543513"/>
              <a:chExt cx="723876" cy="687281"/>
            </a:xfrm>
          </p:grpSpPr>
          <p:sp>
            <p:nvSpPr>
              <p:cNvPr id="56" name="Ovál 55"/>
              <p:cNvSpPr/>
              <p:nvPr/>
            </p:nvSpPr>
            <p:spPr>
              <a:xfrm>
                <a:off x="2921794" y="543513"/>
                <a:ext cx="602248" cy="602248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3381604" y="763912"/>
                <a:ext cx="264066" cy="264066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Ovál 57"/>
              <p:cNvSpPr/>
              <p:nvPr/>
            </p:nvSpPr>
            <p:spPr>
              <a:xfrm>
                <a:off x="3315615" y="1022470"/>
                <a:ext cx="198022" cy="19802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/>
              <p:cNvSpPr/>
              <p:nvPr/>
            </p:nvSpPr>
            <p:spPr>
              <a:xfrm>
                <a:off x="3258698" y="1155795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5" name="Ovál 54"/>
            <p:cNvSpPr/>
            <p:nvPr/>
          </p:nvSpPr>
          <p:spPr>
            <a:xfrm>
              <a:off x="4481512" y="4679286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8197410" y="3685498"/>
            <a:ext cx="253972" cy="243669"/>
            <a:chOff x="3895332" y="5230721"/>
            <a:chExt cx="253972" cy="243669"/>
          </a:xfrm>
        </p:grpSpPr>
        <p:grpSp>
          <p:nvGrpSpPr>
            <p:cNvPr id="61" name="Skupina 60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63" name="Ovál 62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Ovál 63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2" name="Ovál 61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582649" y="3778180"/>
            <a:ext cx="253972" cy="243669"/>
            <a:chOff x="3895332" y="5230721"/>
            <a:chExt cx="253972" cy="243669"/>
          </a:xfrm>
        </p:grpSpPr>
        <p:grpSp>
          <p:nvGrpSpPr>
            <p:cNvPr id="66" name="Skupina 65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68" name="Ovál 67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9" name="Ovál 68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67" name="Ovál 66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0" name="Skupina 69"/>
          <p:cNvGrpSpPr/>
          <p:nvPr/>
        </p:nvGrpSpPr>
        <p:grpSpPr>
          <a:xfrm>
            <a:off x="554891" y="2129826"/>
            <a:ext cx="358911" cy="342680"/>
            <a:chOff x="718626" y="2157810"/>
            <a:chExt cx="358911" cy="342680"/>
          </a:xfrm>
        </p:grpSpPr>
        <p:sp>
          <p:nvSpPr>
            <p:cNvPr id="71" name="Ovál 70"/>
            <p:cNvSpPr/>
            <p:nvPr/>
          </p:nvSpPr>
          <p:spPr>
            <a:xfrm>
              <a:off x="879515" y="2302468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2" name="Skupina 71"/>
            <p:cNvGrpSpPr/>
            <p:nvPr/>
          </p:nvGrpSpPr>
          <p:grpSpPr>
            <a:xfrm>
              <a:off x="718626" y="2157810"/>
              <a:ext cx="253972" cy="243669"/>
              <a:chOff x="3895332" y="5230721"/>
              <a:chExt cx="253972" cy="243669"/>
            </a:xfrm>
          </p:grpSpPr>
          <p:grpSp>
            <p:nvGrpSpPr>
              <p:cNvPr id="73" name="Skupina 72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75" name="Ovál 74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6" name="Ovál 75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74" name="Ovál 73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77" name="Skupina 76"/>
          <p:cNvGrpSpPr/>
          <p:nvPr/>
        </p:nvGrpSpPr>
        <p:grpSpPr>
          <a:xfrm>
            <a:off x="8486100" y="2287880"/>
            <a:ext cx="253972" cy="243669"/>
            <a:chOff x="3895332" y="5230721"/>
            <a:chExt cx="253972" cy="243669"/>
          </a:xfrm>
        </p:grpSpPr>
        <p:grpSp>
          <p:nvGrpSpPr>
            <p:cNvPr id="78" name="Skupina 77"/>
            <p:cNvGrpSpPr/>
            <p:nvPr/>
          </p:nvGrpSpPr>
          <p:grpSpPr>
            <a:xfrm>
              <a:off x="3895332" y="5230721"/>
              <a:ext cx="253972" cy="243669"/>
              <a:chOff x="3959838" y="4869160"/>
              <a:chExt cx="253972" cy="243669"/>
            </a:xfrm>
          </p:grpSpPr>
          <p:sp>
            <p:nvSpPr>
              <p:cNvPr id="80" name="Ovál 79"/>
              <p:cNvSpPr/>
              <p:nvPr/>
            </p:nvSpPr>
            <p:spPr>
              <a:xfrm>
                <a:off x="3997338" y="4869160"/>
                <a:ext cx="216472" cy="216472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vál 80"/>
              <p:cNvSpPr/>
              <p:nvPr/>
            </p:nvSpPr>
            <p:spPr>
              <a:xfrm>
                <a:off x="3959838" y="5037830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79" name="Ovál 78"/>
            <p:cNvSpPr/>
            <p:nvPr/>
          </p:nvSpPr>
          <p:spPr>
            <a:xfrm>
              <a:off x="4045425" y="5230721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2" name="Skupina 81"/>
          <p:cNvGrpSpPr/>
          <p:nvPr/>
        </p:nvGrpSpPr>
        <p:grpSpPr>
          <a:xfrm>
            <a:off x="5210949" y="1949397"/>
            <a:ext cx="747739" cy="698198"/>
            <a:chOff x="6426397" y="3567333"/>
            <a:chExt cx="747739" cy="698198"/>
          </a:xfrm>
        </p:grpSpPr>
        <p:sp>
          <p:nvSpPr>
            <p:cNvPr id="83" name="Ovál 82"/>
            <p:cNvSpPr/>
            <p:nvPr/>
          </p:nvSpPr>
          <p:spPr>
            <a:xfrm>
              <a:off x="6426397" y="3567333"/>
              <a:ext cx="652923" cy="652923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4" name="Ovál 83"/>
            <p:cNvSpPr/>
            <p:nvPr/>
          </p:nvSpPr>
          <p:spPr>
            <a:xfrm>
              <a:off x="6957664" y="3846775"/>
              <a:ext cx="216472" cy="21647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vál 84"/>
            <p:cNvSpPr/>
            <p:nvPr/>
          </p:nvSpPr>
          <p:spPr>
            <a:xfrm>
              <a:off x="6847825" y="3649362"/>
              <a:ext cx="301124" cy="301124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6" name="Ovál 85"/>
            <p:cNvSpPr/>
            <p:nvPr/>
          </p:nvSpPr>
          <p:spPr>
            <a:xfrm>
              <a:off x="6444803" y="4030010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7" name="Ovál 86"/>
            <p:cNvSpPr/>
            <p:nvPr/>
          </p:nvSpPr>
          <p:spPr>
            <a:xfrm>
              <a:off x="6589212" y="4190532"/>
              <a:ext cx="74999" cy="74999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88" name="Skupina 87"/>
          <p:cNvGrpSpPr/>
          <p:nvPr/>
        </p:nvGrpSpPr>
        <p:grpSpPr>
          <a:xfrm>
            <a:off x="8456737" y="167053"/>
            <a:ext cx="358911" cy="342680"/>
            <a:chOff x="718626" y="2157810"/>
            <a:chExt cx="358911" cy="342680"/>
          </a:xfrm>
        </p:grpSpPr>
        <p:sp>
          <p:nvSpPr>
            <p:cNvPr id="89" name="Ovál 88"/>
            <p:cNvSpPr/>
            <p:nvPr/>
          </p:nvSpPr>
          <p:spPr>
            <a:xfrm>
              <a:off x="879515" y="2302468"/>
              <a:ext cx="198022" cy="198022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0" name="Skupina 89"/>
            <p:cNvGrpSpPr/>
            <p:nvPr/>
          </p:nvGrpSpPr>
          <p:grpSpPr>
            <a:xfrm>
              <a:off x="718626" y="2157810"/>
              <a:ext cx="253972" cy="243669"/>
              <a:chOff x="3895332" y="5230721"/>
              <a:chExt cx="253972" cy="243669"/>
            </a:xfrm>
          </p:grpSpPr>
          <p:grpSp>
            <p:nvGrpSpPr>
              <p:cNvPr id="91" name="Skupina 90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93" name="Ovál 92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4" name="Ovál 93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92" name="Ovál 91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95" name="Skupina 94"/>
          <p:cNvGrpSpPr/>
          <p:nvPr/>
        </p:nvGrpSpPr>
        <p:grpSpPr>
          <a:xfrm>
            <a:off x="2921794" y="2811763"/>
            <a:ext cx="391403" cy="415892"/>
            <a:chOff x="2462968" y="242052"/>
            <a:chExt cx="391403" cy="415892"/>
          </a:xfrm>
        </p:grpSpPr>
        <p:sp>
          <p:nvSpPr>
            <p:cNvPr id="96" name="Ovál 95"/>
            <p:cNvSpPr/>
            <p:nvPr/>
          </p:nvSpPr>
          <p:spPr>
            <a:xfrm>
              <a:off x="2462968" y="242052"/>
              <a:ext cx="301461" cy="301461"/>
            </a:xfrm>
            <a:prstGeom prst="ellipse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97" name="Skupina 96"/>
            <p:cNvGrpSpPr/>
            <p:nvPr/>
          </p:nvGrpSpPr>
          <p:grpSpPr>
            <a:xfrm>
              <a:off x="2600399" y="414275"/>
              <a:ext cx="253972" cy="243669"/>
              <a:chOff x="3895332" y="5230721"/>
              <a:chExt cx="253972" cy="243669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3895332" y="5230721"/>
                <a:ext cx="253972" cy="243669"/>
                <a:chOff x="3959838" y="4869160"/>
                <a:chExt cx="253972" cy="243669"/>
              </a:xfrm>
            </p:grpSpPr>
            <p:sp>
              <p:nvSpPr>
                <p:cNvPr id="100" name="Ovál 99"/>
                <p:cNvSpPr/>
                <p:nvPr/>
              </p:nvSpPr>
              <p:spPr>
                <a:xfrm>
                  <a:off x="3997338" y="4869160"/>
                  <a:ext cx="216472" cy="216472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1" name="Ovál 100"/>
                <p:cNvSpPr/>
                <p:nvPr/>
              </p:nvSpPr>
              <p:spPr>
                <a:xfrm>
                  <a:off x="3959838" y="5037830"/>
                  <a:ext cx="74999" cy="74999"/>
                </a:xfrm>
                <a:prstGeom prst="ellipse">
                  <a:avLst/>
                </a:prstGeom>
              </p:spPr>
              <p:style>
                <a:lnRef idx="1">
                  <a:schemeClr val="accent5"/>
                </a:lnRef>
                <a:fillRef idx="2">
                  <a:schemeClr val="accent5"/>
                </a:fillRef>
                <a:effectRef idx="1">
                  <a:schemeClr val="accent5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99" name="Ovál 98"/>
              <p:cNvSpPr/>
              <p:nvPr/>
            </p:nvSpPr>
            <p:spPr>
              <a:xfrm>
                <a:off x="4045425" y="5230721"/>
                <a:ext cx="74999" cy="74999"/>
              </a:xfrm>
              <a:prstGeom prst="ellipse">
                <a:avLst/>
              </a:prstGeom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grpSp>
        <p:nvGrpSpPr>
          <p:cNvPr id="109" name="Skupina 108"/>
          <p:cNvGrpSpPr/>
          <p:nvPr/>
        </p:nvGrpSpPr>
        <p:grpSpPr>
          <a:xfrm>
            <a:off x="709635" y="894541"/>
            <a:ext cx="1957610" cy="670223"/>
            <a:chOff x="709635" y="894541"/>
            <a:chExt cx="1957610" cy="670223"/>
          </a:xfrm>
        </p:grpSpPr>
        <p:sp>
          <p:nvSpPr>
            <p:cNvPr id="22" name="TextovéPole 21"/>
            <p:cNvSpPr txBox="1"/>
            <p:nvPr/>
          </p:nvSpPr>
          <p:spPr>
            <a:xfrm>
              <a:off x="709635" y="894541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   </a:t>
              </a:r>
              <a:r>
                <a:rPr lang="cs-CZ" sz="32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snička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20" name="Přímá spojnice 19"/>
            <p:cNvCxnSpPr/>
            <p:nvPr/>
          </p:nvCxnSpPr>
          <p:spPr>
            <a:xfrm>
              <a:off x="1010579" y="1413600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" name="TextovéPole 101"/>
            <p:cNvSpPr txBox="1"/>
            <p:nvPr/>
          </p:nvSpPr>
          <p:spPr>
            <a:xfrm>
              <a:off x="946802" y="918433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í</a:t>
              </a:r>
              <a:endPara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112" name="Skupina 111"/>
          <p:cNvGrpSpPr/>
          <p:nvPr/>
        </p:nvGrpSpPr>
        <p:grpSpPr>
          <a:xfrm>
            <a:off x="885298" y="2742418"/>
            <a:ext cx="1957610" cy="646331"/>
            <a:chOff x="885298" y="2742418"/>
            <a:chExt cx="1957610" cy="646331"/>
          </a:xfrm>
        </p:grpSpPr>
        <p:sp>
          <p:nvSpPr>
            <p:cNvPr id="27" name="TextovéPole 26"/>
            <p:cNvSpPr txBox="1"/>
            <p:nvPr/>
          </p:nvSpPr>
          <p:spPr>
            <a:xfrm>
              <a:off x="885298" y="2773197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dop</a:t>
              </a:r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   s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25" name="Přímá spojnice 24"/>
            <p:cNvCxnSpPr/>
            <p:nvPr/>
          </p:nvCxnSpPr>
          <p:spPr>
            <a:xfrm>
              <a:off x="1623631" y="3227655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3" name="TextovéPole 102"/>
            <p:cNvSpPr txBox="1"/>
            <p:nvPr/>
          </p:nvSpPr>
          <p:spPr>
            <a:xfrm>
              <a:off x="1562813" y="2742418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i</a:t>
              </a:r>
              <a:endPara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111" name="Skupina 110"/>
          <p:cNvGrpSpPr/>
          <p:nvPr/>
        </p:nvGrpSpPr>
        <p:grpSpPr>
          <a:xfrm>
            <a:off x="3271095" y="1847718"/>
            <a:ext cx="1957610" cy="646331"/>
            <a:chOff x="3271095" y="1847718"/>
            <a:chExt cx="1957610" cy="646331"/>
          </a:xfrm>
        </p:grpSpPr>
        <p:sp>
          <p:nvSpPr>
            <p:cNvPr id="47" name="TextovéPole 46"/>
            <p:cNvSpPr txBox="1"/>
            <p:nvPr/>
          </p:nvSpPr>
          <p:spPr>
            <a:xfrm>
              <a:off x="3271095" y="1865423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třp</a:t>
              </a:r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   t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45" name="Přímá spojnice 44"/>
            <p:cNvCxnSpPr/>
            <p:nvPr/>
          </p:nvCxnSpPr>
          <p:spPr>
            <a:xfrm>
              <a:off x="3902082" y="2343217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4" name="TextovéPole 103"/>
            <p:cNvSpPr txBox="1"/>
            <p:nvPr/>
          </p:nvSpPr>
          <p:spPr>
            <a:xfrm>
              <a:off x="3824296" y="1847718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y</a:t>
              </a:r>
            </a:p>
          </p:txBody>
        </p:sp>
      </p:grpSp>
      <p:grpSp>
        <p:nvGrpSpPr>
          <p:cNvPr id="114" name="Skupina 113"/>
          <p:cNvGrpSpPr/>
          <p:nvPr/>
        </p:nvGrpSpPr>
        <p:grpSpPr>
          <a:xfrm>
            <a:off x="6314799" y="2343217"/>
            <a:ext cx="1957610" cy="646534"/>
            <a:chOff x="6314799" y="2343217"/>
            <a:chExt cx="1957610" cy="646534"/>
          </a:xfrm>
        </p:grpSpPr>
        <p:sp>
          <p:nvSpPr>
            <p:cNvPr id="42" name="TextovéPole 41"/>
            <p:cNvSpPr txBox="1"/>
            <p:nvPr/>
          </p:nvSpPr>
          <p:spPr>
            <a:xfrm>
              <a:off x="6314799" y="2404976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   </a:t>
              </a:r>
              <a:r>
                <a:rPr lang="cs-CZ" sz="32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lový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40" name="Přímá spojnice 39"/>
            <p:cNvCxnSpPr/>
            <p:nvPr/>
          </p:nvCxnSpPr>
          <p:spPr>
            <a:xfrm>
              <a:off x="6628709" y="2866293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5" name="TextovéPole 104"/>
            <p:cNvSpPr txBox="1"/>
            <p:nvPr/>
          </p:nvSpPr>
          <p:spPr>
            <a:xfrm>
              <a:off x="6543814" y="2343217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y</a:t>
              </a:r>
            </a:p>
          </p:txBody>
        </p:sp>
      </p:grpSp>
      <p:grpSp>
        <p:nvGrpSpPr>
          <p:cNvPr id="115" name="Skupina 114"/>
          <p:cNvGrpSpPr/>
          <p:nvPr/>
        </p:nvGrpSpPr>
        <p:grpSpPr>
          <a:xfrm>
            <a:off x="7472577" y="802834"/>
            <a:ext cx="1957610" cy="646331"/>
            <a:chOff x="7472577" y="802834"/>
            <a:chExt cx="1957610" cy="646331"/>
          </a:xfrm>
        </p:grpSpPr>
        <p:sp>
          <p:nvSpPr>
            <p:cNvPr id="37" name="TextovéPole 36"/>
            <p:cNvSpPr txBox="1"/>
            <p:nvPr/>
          </p:nvSpPr>
          <p:spPr>
            <a:xfrm>
              <a:off x="7472577" y="853374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   la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35" name="Přímá spojnice 34"/>
            <p:cNvCxnSpPr/>
            <p:nvPr/>
          </p:nvCxnSpPr>
          <p:spPr>
            <a:xfrm>
              <a:off x="7815309" y="1292044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6" name="TextovéPole 105"/>
            <p:cNvSpPr txBox="1"/>
            <p:nvPr/>
          </p:nvSpPr>
          <p:spPr>
            <a:xfrm>
              <a:off x="7801366" y="802834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i</a:t>
              </a:r>
              <a:endPara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116" name="Skupina 115"/>
          <p:cNvGrpSpPr/>
          <p:nvPr/>
        </p:nvGrpSpPr>
        <p:grpSpPr>
          <a:xfrm>
            <a:off x="4668174" y="543513"/>
            <a:ext cx="1957610" cy="646331"/>
            <a:chOff x="4668174" y="543513"/>
            <a:chExt cx="1957610" cy="646331"/>
          </a:xfrm>
        </p:grpSpPr>
        <p:sp>
          <p:nvSpPr>
            <p:cNvPr id="32" name="TextovéPole 31"/>
            <p:cNvSpPr txBox="1"/>
            <p:nvPr/>
          </p:nvSpPr>
          <p:spPr>
            <a:xfrm>
              <a:off x="4668174" y="571020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p   </a:t>
              </a:r>
              <a:r>
                <a:rPr lang="cs-CZ" sz="3200" dirty="0" err="1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tlíček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4970477" y="1027978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7" name="TextovéPole 106"/>
            <p:cNvSpPr txBox="1"/>
            <p:nvPr/>
          </p:nvSpPr>
          <p:spPr>
            <a:xfrm>
              <a:off x="4902348" y="543513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y</a:t>
              </a:r>
            </a:p>
          </p:txBody>
        </p:sp>
      </p:grpSp>
      <p:grpSp>
        <p:nvGrpSpPr>
          <p:cNvPr id="113" name="Skupina 112"/>
          <p:cNvGrpSpPr/>
          <p:nvPr/>
        </p:nvGrpSpPr>
        <p:grpSpPr>
          <a:xfrm>
            <a:off x="3892842" y="3328221"/>
            <a:ext cx="1957610" cy="646331"/>
            <a:chOff x="3892842" y="3328221"/>
            <a:chExt cx="1957610" cy="646331"/>
          </a:xfrm>
        </p:grpSpPr>
        <p:sp>
          <p:nvSpPr>
            <p:cNvPr id="17" name="TextovéPole 16"/>
            <p:cNvSpPr txBox="1"/>
            <p:nvPr/>
          </p:nvSpPr>
          <p:spPr>
            <a:xfrm>
              <a:off x="3892842" y="3354198"/>
              <a:ext cx="1957610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ln w="18415" cmpd="sng">
                    <a:solidFill>
                      <a:srgbClr val="FFFFFF"/>
                    </a:solidFill>
                    <a:prstDash val="solid"/>
                  </a:ln>
                  <a:solidFill>
                    <a:srgbClr val="FFFFFF"/>
                  </a:solidFill>
                  <a:effectLst>
                    <a:outerShdw blurRad="63500" dir="3600000" algn="tl" rotWithShape="0">
                      <a:srgbClr val="000000">
                        <a:alpha val="70000"/>
                      </a:srgbClr>
                    </a:outerShdw>
                  </a:effectLst>
                </a:rPr>
                <a:t>slep   š</a:t>
              </a:r>
              <a:endParaRPr lang="cs-CZ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endParaRPr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4669642" y="3852516"/>
              <a:ext cx="240472" cy="0"/>
            </a:xfrm>
            <a:prstGeom prst="line">
              <a:avLst/>
            </a:prstGeom>
            <a:ln w="381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8" name="TextovéPole 107"/>
            <p:cNvSpPr txBox="1"/>
            <p:nvPr/>
          </p:nvSpPr>
          <p:spPr>
            <a:xfrm>
              <a:off x="4607622" y="3328221"/>
              <a:ext cx="39604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>
                  <a:ln>
                    <a:solidFill>
                      <a:srgbClr val="FFC000"/>
                    </a:solidFill>
                  </a:ln>
                  <a:solidFill>
                    <a:srgbClr val="FFFF00"/>
                  </a:solidFill>
                </a:rPr>
                <a:t>ý</a:t>
              </a:r>
              <a:endParaRPr lang="cs-CZ" sz="3600" dirty="0">
                <a:ln>
                  <a:solidFill>
                    <a:srgbClr val="FFC000"/>
                  </a:solidFill>
                </a:ln>
                <a:solidFill>
                  <a:srgbClr val="FFFF00"/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6675902" y="5952990"/>
            <a:ext cx="1199943" cy="595616"/>
            <a:chOff x="6828002" y="5952990"/>
            <a:chExt cx="1199943" cy="595616"/>
          </a:xfrm>
        </p:grpSpPr>
        <p:sp>
          <p:nvSpPr>
            <p:cNvPr id="11" name="Obdélník 10"/>
            <p:cNvSpPr/>
            <p:nvPr/>
          </p:nvSpPr>
          <p:spPr>
            <a:xfrm>
              <a:off x="6828002" y="5952990"/>
              <a:ext cx="1027766" cy="584775"/>
            </a:xfrm>
            <a:prstGeom prst="rect">
              <a:avLst/>
            </a:prstGeom>
            <a:gradFill flip="none" rotWithShape="1">
              <a:gsLst>
                <a:gs pos="0">
                  <a:schemeClr val="accent6">
                    <a:tint val="50000"/>
                    <a:satMod val="300000"/>
                  </a:schemeClr>
                </a:gs>
                <a:gs pos="35000">
                  <a:schemeClr val="accent6">
                    <a:tint val="37000"/>
                    <a:satMod val="300000"/>
                  </a:schemeClr>
                </a:gs>
                <a:gs pos="100000">
                  <a:schemeClr val="accent6">
                    <a:tint val="15000"/>
                    <a:satMod val="350000"/>
                  </a:schemeClr>
                </a:gs>
              </a:gsLst>
              <a:lin ang="16200000" scaled="1"/>
              <a:tileRect/>
            </a:gradFill>
            <a:scene3d>
              <a:camera prst="perspectiveBelow"/>
              <a:lightRig rig="threePt" dir="t"/>
            </a:scene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847834" y="5963831"/>
              <a:ext cx="1180111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err="1" smtClean="0"/>
                <a:t>pi</a:t>
              </a:r>
              <a:r>
                <a:rPr lang="cs-CZ" sz="3200" dirty="0" smtClean="0"/>
                <a:t>/pí</a:t>
              </a:r>
              <a:endParaRPr lang="cs-CZ" sz="3200" dirty="0"/>
            </a:p>
          </p:txBody>
        </p:sp>
      </p:grpSp>
    </p:spTree>
    <p:extLst>
      <p:ext uri="{BB962C8B-B14F-4D97-AF65-F5344CB8AC3E}">
        <p14:creationId xmlns:p14="http://schemas.microsoft.com/office/powerpoint/2010/main" val="91416582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3.33333E-6 C 0.00208 0.02037 0.00035 0.01041 0.00486 0.02916 C 0.00625 0.03426 0.00937 0.03819 0.01163 0.04259 C 0.01267 0.0449 0.01493 0.0493 0.01493 0.04953 C 0.01979 0.06898 0.01632 0.05902 0.02639 0.07847 C 0.02812 0.08171 0.03108 0.08264 0.03316 0.08518 C 0.04062 0.09537 0.03177 0.09004 0.04149 0.09421 C 0.11614 0.16435 0.26701 0.12523 0.32448 0.12569 C 0.3592 0.12708 0.38976 0.13009 0.42378 0.13264 C 0.44358 0.13541 0.46059 0.1449 0.48003 0.15046 C 0.48281 0.15139 0.48559 0.15185 0.48837 0.15277 C 0.49167 0.15416 0.49826 0.15717 0.49826 0.1574 C 0.50833 0.16666 0.52309 0.17083 0.53472 0.17731 C 0.54601 0.18402 0.53715 0.17893 0.54635 0.18865 C 0.54948 0.19213 0.55608 0.19791 0.55608 0.19791 C 0.55833 0.20231 0.56059 0.20671 0.56285 0.21111 C 0.56423 0.21412 0.56493 0.24352 0.55781 0.25162 C 0.55104 0.25949 0.54097 0.2625 0.53298 0.26527 C 0.51614 0.27083 0.50486 0.27639 0.48663 0.2787 C 0.47135 0.28264 0.45555 0.28402 0.44028 0.28773 C 0.43368 0.28935 0.42048 0.29213 0.42048 0.29236 C 0.40989 0.29953 0.39844 0.30023 0.38733 0.30555 C 0.38403 0.30717 0.38073 0.30856 0.37743 0.31018 C 0.37587 0.31088 0.37239 0.3125 0.37239 0.3125 C 0.3651 0.3199 0.36302 0.32731 0.35746 0.33703 C 0.35382 0.3537 0.34323 0.36967 0.3592 0.38449 C 0.36441 0.39861 0.36979 0.39838 0.37917 0.40671 C 0.38385 0.41666 0.38785 0.41551 0.39566 0.42037 C 0.40503 0.42639 0.41302 0.43055 0.42205 0.43611 C 0.43038 0.44097 0.43628 0.44652 0.44531 0.44953 C 0.45729 0.45949 0.47135 0.46296 0.48489 0.46759 C 0.49705 0.47129 0.50712 0.48217 0.51805 0.48796 C 0.52187 0.48958 0.52587 0.49051 0.52969 0.49236 C 0.53889 0.50509 0.54097 0.50092 0.55121 0.5081 C 0.56614 0.51852 0.57864 0.53356 0.59271 0.54629 C 0.59375 0.54861 0.59462 0.55115 0.59601 0.55301 C 0.59739 0.55486 0.59965 0.55555 0.60087 0.55764 C 0.60173 0.55949 0.60139 0.5625 0.60243 0.56435 C 0.60521 0.56898 0.60955 0.57152 0.6125 0.57546 C 0.61649 0.59166 0.61389 0.58495 0.6191 0.59583 C 0.62257 0.62361 0.62239 0.61389 0.62239 0.62523 " pathEditMode="relative" rAng="0" ptsTypes="ffffffffffffffffffffffffffffffffffffffffA">
                                      <p:cBhvr>
                                        <p:cTn id="9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128" y="312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11111E-6 C 0.02118 0.01805 0.04774 0.025 0.0724 0.03217 C 0.07899 0.03403 0.08559 0.03634 0.09184 0.03935 C 0.09549 0.04097 0.09879 0.04236 0.10243 0.04375 C 0.10417 0.04467 0.10781 0.0463 0.10781 0.04653 C 0.12014 0.06273 0.10625 0.04676 0.1184 0.05555 C 0.1375 0.06944 0.1217 0.0618 0.1342 0.06736 C 0.14028 0.07523 0.1441 0.07454 0.15 0.08148 C 0.1566 0.08866 0.16181 0.09467 0.16962 0.1 C 0.17431 0.10926 0.17726 0.11898 0.18195 0.12801 C 0.18576 0.14329 0.18767 0.16018 0.17656 0.17014 C 0.17049 0.18217 0.16076 0.18657 0.15 0.18866 C 0.1257 0.19398 0.10417 0.1963 0.07951 0.19815 C 0.04931 0.20787 0.08264 0.19768 0.00347 0.20278 C -0.02917 0.20463 -0.06528 0.20995 -0.09896 0.21204 C -0.1151 0.21898 -0.13142 0.21967 -0.14844 0.22153 C -0.16458 0.22685 -0.18125 0.23009 -0.19774 0.23287 C -0.20729 0.23449 -0.22604 0.23773 -0.22604 0.23796 C -0.2401 0.24398 -0.22378 0.23727 -0.25434 0.24259 C -0.27795 0.24653 -0.30121 0.25648 -0.325 0.26088 C -0.33038 0.26319 -0.33542 0.2662 -0.3408 0.26805 C -0.34305 0.26875 -0.34566 0.26944 -0.34792 0.27037 C -0.35139 0.27199 -0.35503 0.27361 -0.35851 0.27523 C -0.36042 0.27569 -0.36389 0.27731 -0.36389 0.27755 C -0.37049 0.28356 -0.37847 0.28403 -0.38507 0.28935 C -0.39531 0.29722 -0.39062 0.29467 -0.39913 0.29838 C -0.40712 0.30602 -0.41528 0.31111 -0.42378 0.31736 C -0.43142 0.32245 -0.43715 0.33241 -0.44496 0.33565 C -0.45035 0.34282 -0.46198 0.35463 -0.46632 0.36366 C -0.46858 0.36852 -0.47101 0.37315 -0.47326 0.37778 C -0.47448 0.38009 -0.47691 0.38495 -0.47691 0.38518 C -0.48316 0.41528 -0.48316 0.45116 -0.46979 0.47847 C -0.46632 0.49329 -0.45677 0.50092 -0.45035 0.51319 C -0.44809 0.52523 -0.44219 0.53287 -0.43802 0.54375 C -0.43299 0.55764 -0.42674 0.57014 -0.41858 0.58102 C -0.40833 0.60949 -0.42205 0.57523 -0.40972 0.59514 C -0.39913 0.61227 -0.42344 0.58889 -0.40087 0.61134 C -0.39878 0.61342 -0.39618 0.61412 -0.39375 0.61597 C -0.39375 0.61643 -0.37708 0.63217 -0.37448 0.63472 C -0.37031 0.63842 -0.36805 0.64491 -0.36389 0.64884 C -0.3566 0.65509 -0.34896 0.65926 -0.34253 0.66759 " pathEditMode="relative" rAng="0" ptsTypes="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74" y="3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3.7037E-7 C 0.00468 0.00833 0.00607 0.01806 0.01076 0.02662 C 0.01007 0.04699 0.01441 0.06921 0.00729 0.08704 C 0.00416 0.09514 -0.00261 0.10185 -0.00695 0.10764 C -0.01962 0.12338 -0.03073 0.14282 -0.04827 0.15 C -0.05747 0.15857 -0.05886 0.16088 -0.06788 0.16574 C -0.07396 0.16898 -0.07448 0.16713 -0.08056 0.17269 C -0.08698 0.17847 -0.08403 0.17986 -0.09115 0.1838 C -0.09514 0.18588 -0.09966 0.18634 -0.10382 0.18819 C -0.10973 0.19352 -0.11545 0.19352 -0.1217 0.19745 C -0.13768 0.20741 -0.15608 0.21111 -0.17344 0.21736 C -0.17709 0.21875 -0.18073 0.22083 -0.18438 0.22199 C -0.18907 0.22338 -0.19393 0.22477 -0.19861 0.22639 C -0.20209 0.22755 -0.20938 0.23102 -0.20938 0.23125 C -0.21702 0.23819 -0.22466 0.24444 -0.23264 0.25093 C -0.24636 0.2625 -0.23056 0.25463 -0.24323 0.25995 C -0.24931 0.27176 -0.25365 0.27894 -0.25764 0.29144 C -0.25712 0.30069 -0.25938 0.32315 -0.25226 0.33403 C -0.25087 0.33611 -0.24844 0.33681 -0.24688 0.33866 C -0.22188 0.36644 -0.2474 0.34282 -0.229 0.35671 C -0.22309 0.36088 -0.21684 0.36505 -0.21111 0.37014 C -0.2092 0.37176 -0.20799 0.375 -0.20573 0.37662 C -0.20365 0.37824 -0.20087 0.37778 -0.19861 0.37894 C -0.18038 0.3875 -0.16407 0.39213 -0.14479 0.39491 C -0.13038 0.40185 -0.11528 0.40394 -0.10018 0.40787 C -0.07726 0.41435 -0.05538 0.42245 -0.03212 0.42616 C -0.02118 0.42963 -0.01077 0.43403 3.05556E-6 0.43727 C 0.00642 0.43935 0.01146 0.4456 0.01805 0.44838 C 0.01979 0.45 0.0283 0.45694 0.02864 0.45972 C 0.03107 0.48519 0.02934 0.49236 0.01614 0.50463 C 0.01128 0.51366 0.00468 0.51968 -0.00174 0.52708 C -0.0099 0.53611 -0.01736 0.54653 -0.025 0.55648 " pathEditMode="relative" rAng="0" ptsTypes="fffffffffffffffffffffffffffffffA">
                                      <p:cBhvr>
                                        <p:cTn id="25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24" y="2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34 4.81481E-6 C 0.00104 0.00254 0.00364 0.01111 0.00364 0.01388 C 0.00364 0.02245 0.00399 0.03148 0.00191 0.03981 C 0.00139 0.04282 -0.00139 0.04398 -0.00278 0.04606 C -0.00886 0.05578 -0.01598 0.06134 -0.02309 0.06828 C -0.03473 0.07847 -0.04653 0.08263 -0.05886 0.08865 C -0.07275 0.0949 -0.08507 0.10671 -0.09879 0.11273 C -0.10677 0.1162 -0.1165 0.11574 -0.12413 0.12083 C -0.13125 0.12569 -0.13872 0.12754 -0.14618 0.13101 C -0.14983 0.13263 -0.1533 0.13564 -0.15677 0.13703 C -0.16163 0.14189 -0.16615 0.14212 -0.17153 0.14513 C -0.17518 0.14699 -0.17795 0.15138 -0.18195 0.15324 C -0.18594 0.15532 -0.19011 0.15439 -0.19375 0.1574 C -0.19688 0.15972 -0.19966 0.16273 -0.20261 0.16527 C -0.20695 0.16944 -0.21285 0.16967 -0.21736 0.17337 C -0.23038 0.18379 -0.22136 0.17986 -0.23229 0.18356 C -0.24445 0.20023 -0.22848 0.18032 -0.24271 0.19166 C -0.24427 0.19328 -0.24532 0.19606 -0.24705 0.19768 C -0.24966 0.20069 -0.25295 0.203 -0.25591 0.20578 C -0.25712 0.20717 -0.25903 0.20833 -0.26042 0.20972 C -0.26216 0.21111 -0.26493 0.21388 -0.26493 0.21412 C -0.275 0.23495 -0.26007 0.20555 -0.27223 0.22407 C -0.27691 0.23148 -0.28125 0.24212 -0.28577 0.25046 C -0.28907 0.26481 -0.29375 0.27777 -0.29549 0.29259 C -0.29549 0.30532 -0.29549 0.31851 -0.29462 0.33101 C -0.2941 0.33379 -0.29115 0.33472 -0.28959 0.33703 C -0.28907 0.33912 -0.28924 0.34166 -0.28872 0.34328 C -0.28455 0.34976 -0.27604 0.35185 -0.27049 0.35324 C -0.26771 0.35578 -0.26216 0.36157 -0.26216 0.36203 " pathEditMode="relative" rAng="0" ptsTypes="ffffffffffffffffffffffffffffA">
                                      <p:cBhvr>
                                        <p:cTn id="33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18" y="1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741E-7 C 0.00174 0.00995 0.00139 0.01389 0.0092 0.01968 C 0.01597 0.03727 0.03646 0.06412 0.0533 0.07292 C 0.07083 0.08218 0.0967 0.08843 0.11597 0.09097 C 0.19896 0.08982 0.26701 0.09144 0.34462 0.075 C 0.43125 0.07732 0.45694 0.07199 0.51996 0.08287 C 0.53837 0.08611 0.56163 0.09097 0.57917 0.09861 C 0.58542 0.10162 0.59167 0.10556 0.59809 0.10857 C 0.60174 0.11042 0.60955 0.11273 0.60955 0.11296 C 0.61302 0.1162 0.61753 0.11852 0.62083 0.12245 C 0.62934 0.13218 0.63264 0.14468 0.63802 0.15602 C 0.63993 0.16644 0.64271 0.17708 0.63802 0.18773 C 0.63507 0.19514 0.6224 0.20463 0.6151 0.20949 C 0.60764 0.22153 0.59601 0.22523 0.58472 0.23148 " pathEditMode="relative" rAng="0" ptsTypes="fffffffffffffA">
                                      <p:cBhvr>
                                        <p:cTn id="4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135" y="115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C -0.00122 0.02014 -0.00139 0.04074 -0.00347 0.0618 C -0.00434 0.06967 -0.01111 0.07963 -0.01441 0.08565 C -0.02066 0.09722 -0.02326 0.10833 -0.03229 0.1169 C -0.04045 0.13426 -0.03247 0.11875 -0.04306 0.13356 C -0.05504 0.15046 -0.04722 0.14514 -0.0566 0.15 C -0.06198 0.1618 -0.06944 0.1669 -0.07708 0.17384 C -0.0842 0.17986 -0.09236 0.19074 -0.09896 0.1956 C -0.10382 0.19884 -0.10851 0.20023 -0.11302 0.20278 C -0.11493 0.20324 -0.11823 0.20509 -0.11823 0.20532 C -0.12917 0.2162 -0.14306 0.21898 -0.15521 0.2243 C -0.26233 0.27083 -0.31771 0.24884 -0.4559 0.25046 C -0.46285 0.25578 -0.47118 0.25926 -0.47795 0.26504 C -0.48142 0.26782 -0.48715 0.27453 -0.48715 0.27477 C -0.49184 0.28472 -0.49444 0.3037 -0.48559 0.31088 " pathEditMode="relative" rAng="0" ptsTypes="ffffffffffffffA">
                                      <p:cBhvr>
                                        <p:cTn id="49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22" y="1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7 2.59259E-6 C 0.00746 0.02153 -0.00764 0.03449 -0.01771 0.05023 C -0.01927 0.05254 -0.01945 0.05578 -0.02136 0.05787 C -0.02292 0.05972 -0.02535 0.06018 -0.02691 0.0618 C -0.03559 0.0699 -0.04445 0.08194 -0.05417 0.08889 C -0.05695 0.09074 -0.06024 0.09097 -0.06337 0.09259 C -0.06945 0.09583 -0.07465 0.1 -0.0816 0.10231 C -0.09323 0.1125 -0.09184 0.1081 -0.10313 0.11412 C -0.1158 0.1206 -0.11424 0.12153 -0.13038 0.12361 C -0.14566 0.12916 -0.16181 0.13102 -0.17743 0.13541 C -0.19375 0.13981 -0.20972 0.14722 -0.22656 0.15069 C -0.25208 0.15602 -0.27483 0.15856 -0.30087 0.16041 C -0.31198 0.16296 -0.32257 0.16528 -0.33333 0.16828 C -0.34028 0.17315 -0.34722 0.17384 -0.35521 0.17592 C -0.36823 0.18518 -0.37118 0.19398 -0.37118 0.20903 " pathEditMode="relative" rAng="0" ptsTypes="ffffffffffffffA">
                                      <p:cBhvr>
                                        <p:cTn id="57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12" y="10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6" grpId="0" animBg="1"/>
      <p:bldP spid="21" grpId="0" animBg="1"/>
      <p:bldP spid="26" grpId="0" animBg="1"/>
      <p:bldP spid="31" grpId="0" animBg="1"/>
      <p:bldP spid="36" grpId="0" animBg="1"/>
      <p:bldP spid="41" grpId="0" animBg="1"/>
      <p:bldP spid="4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1992498" y="1512537"/>
            <a:ext cx="2314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starob   </a:t>
            </a:r>
            <a:r>
              <a:rPr lang="cs-CZ" dirty="0" err="1" smtClean="0"/>
              <a:t>lý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  </a:t>
            </a:r>
            <a:r>
              <a:rPr lang="cs-CZ" dirty="0" err="1" smtClean="0"/>
              <a:t>rový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vysm</a:t>
            </a:r>
            <a:r>
              <a:rPr lang="cs-CZ" dirty="0" smtClean="0"/>
              <a:t>   čit</a:t>
            </a:r>
          </a:p>
          <a:p>
            <a:pPr marL="0" indent="0">
              <a:buNone/>
            </a:pPr>
            <a:r>
              <a:rPr lang="cs-CZ" dirty="0" err="1" smtClean="0"/>
              <a:t>hb</a:t>
            </a:r>
            <a:r>
              <a:rPr lang="cs-CZ" dirty="0" smtClean="0"/>
              <a:t>   </a:t>
            </a:r>
            <a:r>
              <a:rPr lang="cs-CZ" dirty="0" err="1" smtClean="0"/>
              <a:t>tý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s   </a:t>
            </a:r>
            <a:r>
              <a:rPr lang="cs-CZ" dirty="0" err="1"/>
              <a:t>vá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pal   </a:t>
            </a:r>
            <a:r>
              <a:rPr lang="cs-CZ" dirty="0" err="1" smtClean="0"/>
              <a:t>čatý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   </a:t>
            </a:r>
            <a:r>
              <a:rPr lang="cs-CZ" dirty="0" err="1" smtClean="0"/>
              <a:t>novec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  tvarná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760369" y="1490121"/>
            <a:ext cx="2314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m   </a:t>
            </a:r>
            <a:r>
              <a:rPr lang="cs-CZ" dirty="0" err="1" smtClean="0"/>
              <a:t>stnost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holub   </a:t>
            </a:r>
            <a:r>
              <a:rPr lang="cs-CZ" dirty="0" err="1" smtClean="0"/>
              <a:t>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   rek</a:t>
            </a:r>
          </a:p>
          <a:p>
            <a:pPr marL="0" indent="0">
              <a:buNone/>
            </a:pPr>
            <a:r>
              <a:rPr lang="cs-CZ" dirty="0" err="1" smtClean="0"/>
              <a:t>náb</a:t>
            </a:r>
            <a:r>
              <a:rPr lang="cs-CZ" dirty="0" smtClean="0"/>
              <a:t>   tek</a:t>
            </a:r>
          </a:p>
          <a:p>
            <a:pPr marL="0" indent="0">
              <a:buNone/>
            </a:pPr>
            <a:r>
              <a:rPr lang="cs-CZ" dirty="0" err="1" smtClean="0"/>
              <a:t>chleb</a:t>
            </a:r>
            <a:r>
              <a:rPr lang="cs-CZ" dirty="0" smtClean="0"/>
              <a:t>   </a:t>
            </a:r>
            <a:r>
              <a:rPr lang="cs-CZ" dirty="0" err="1" smtClean="0"/>
              <a:t>ček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   bor</a:t>
            </a:r>
          </a:p>
          <a:p>
            <a:pPr marL="0" indent="0">
              <a:buNone/>
            </a:pPr>
            <a:r>
              <a:rPr lang="cs-CZ" dirty="0" smtClean="0"/>
              <a:t>v   chova</a:t>
            </a:r>
          </a:p>
          <a:p>
            <a:pPr marL="0" indent="0">
              <a:buNone/>
            </a:pPr>
            <a:r>
              <a:rPr lang="cs-CZ" dirty="0" err="1" smtClean="0"/>
              <a:t>us</a:t>
            </a:r>
            <a:r>
              <a:rPr lang="cs-CZ" dirty="0" smtClean="0"/>
              <a:t>   </a:t>
            </a:r>
            <a:r>
              <a:rPr lang="cs-CZ" dirty="0" err="1" smtClean="0"/>
              <a:t>ná</a:t>
            </a:r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150234" y="1990713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892778" y="2525365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1328" y="3035729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32807" y="3590173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80262" y="4119891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77199" y="4644650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208522" y="5188142"/>
            <a:ext cx="4142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ý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59311" y="1427029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í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83520" y="1988721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7030A0"/>
                </a:solidFill>
              </a:rPr>
              <a:t>i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396771" y="3035728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y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971163" y="4641308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ý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25067" y="4123064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5526" y="3590173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í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19843" y="2483616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i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08624" y="5205332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í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74146" y="1423753"/>
            <a:ext cx="4749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y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22" name="Obrázek 21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57" t="16358" r="7891" b="8334"/>
          <a:stretch/>
        </p:blipFill>
        <p:spPr bwMode="auto">
          <a:xfrm>
            <a:off x="2363644" y="5968549"/>
            <a:ext cx="766595" cy="757352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23" name="Obrázek 22"/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20" t="10139" r="8904" b="4544"/>
          <a:stretch/>
        </p:blipFill>
        <p:spPr bwMode="auto">
          <a:xfrm>
            <a:off x="5347771" y="5968549"/>
            <a:ext cx="751142" cy="757352"/>
          </a:xfrm>
          <a:prstGeom prst="ellipse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cxnSp>
        <p:nvCxnSpPr>
          <p:cNvPr id="24" name="Přímá spojnice 23"/>
          <p:cNvCxnSpPr/>
          <p:nvPr/>
        </p:nvCxnSpPr>
        <p:spPr>
          <a:xfrm>
            <a:off x="3138353" y="1941364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235456" y="2490101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935302" y="3019804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2544599" y="3545600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276778" y="4056321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2615090" y="4596822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2242366" y="5162397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2248851" y="5685153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182073" y="1910965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824142" y="2469692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207051" y="2994155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5484739" y="3504801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762427" y="4063700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032777" y="4596822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069780" y="5162396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237388" y="5679190"/>
            <a:ext cx="277688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Nadpis 1"/>
          <p:cNvSpPr>
            <a:spLocks noGrp="1"/>
          </p:cNvSpPr>
          <p:nvPr>
            <p:ph type="title"/>
          </p:nvPr>
        </p:nvSpPr>
        <p:spPr>
          <a:xfrm>
            <a:off x="1537324" y="332656"/>
            <a:ext cx="6366474" cy="864096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y/i – ý/í  a spoj slova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57" name="Skupina 56"/>
          <p:cNvGrpSpPr/>
          <p:nvPr/>
        </p:nvGrpSpPr>
        <p:grpSpPr>
          <a:xfrm>
            <a:off x="7248215" y="2617215"/>
            <a:ext cx="1757097" cy="1759042"/>
            <a:chOff x="7278444" y="2513401"/>
            <a:chExt cx="1757097" cy="1759042"/>
          </a:xfrm>
        </p:grpSpPr>
        <p:grpSp>
          <p:nvGrpSpPr>
            <p:cNvPr id="56" name="Skupina 55"/>
            <p:cNvGrpSpPr/>
            <p:nvPr/>
          </p:nvGrpSpPr>
          <p:grpSpPr>
            <a:xfrm>
              <a:off x="7278444" y="2513401"/>
              <a:ext cx="1757097" cy="1759042"/>
              <a:chOff x="7278444" y="2513401"/>
              <a:chExt cx="1757097" cy="1759042"/>
            </a:xfrm>
          </p:grpSpPr>
          <p:sp>
            <p:nvSpPr>
              <p:cNvPr id="44" name="Ovál 43"/>
              <p:cNvSpPr/>
              <p:nvPr/>
            </p:nvSpPr>
            <p:spPr>
              <a:xfrm>
                <a:off x="8313877" y="2669266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vál 44"/>
              <p:cNvSpPr/>
              <p:nvPr/>
            </p:nvSpPr>
            <p:spPr>
              <a:xfrm>
                <a:off x="8511206" y="3035830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vál 45"/>
              <p:cNvSpPr/>
              <p:nvPr/>
            </p:nvSpPr>
            <p:spPr>
              <a:xfrm>
                <a:off x="8425033" y="3455175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vál 46"/>
              <p:cNvSpPr/>
              <p:nvPr/>
            </p:nvSpPr>
            <p:spPr>
              <a:xfrm>
                <a:off x="8051709" y="3759711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vál 47"/>
              <p:cNvSpPr/>
              <p:nvPr/>
            </p:nvSpPr>
            <p:spPr>
              <a:xfrm>
                <a:off x="7540612" y="3685839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vál 48"/>
              <p:cNvSpPr/>
              <p:nvPr/>
            </p:nvSpPr>
            <p:spPr>
              <a:xfrm>
                <a:off x="7278444" y="3333807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vál 49"/>
              <p:cNvSpPr/>
              <p:nvPr/>
            </p:nvSpPr>
            <p:spPr>
              <a:xfrm>
                <a:off x="7278444" y="2936074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vál 50"/>
              <p:cNvSpPr/>
              <p:nvPr/>
            </p:nvSpPr>
            <p:spPr>
              <a:xfrm>
                <a:off x="7499665" y="2633975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vál 51"/>
              <p:cNvSpPr/>
              <p:nvPr/>
            </p:nvSpPr>
            <p:spPr>
              <a:xfrm>
                <a:off x="7900698" y="2513401"/>
                <a:ext cx="524335" cy="512732"/>
              </a:xfrm>
              <a:prstGeom prst="ellipse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vál 52"/>
              <p:cNvSpPr/>
              <p:nvPr/>
            </p:nvSpPr>
            <p:spPr>
              <a:xfrm>
                <a:off x="7650511" y="2934049"/>
                <a:ext cx="979686" cy="958006"/>
              </a:xfrm>
              <a:prstGeom prst="ellipse">
                <a:avLst/>
              </a:prstGeom>
              <a:solidFill>
                <a:srgbClr val="FFC000"/>
              </a:solidFill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43" name="TextovéPole 42"/>
            <p:cNvSpPr txBox="1"/>
            <p:nvPr/>
          </p:nvSpPr>
          <p:spPr>
            <a:xfrm>
              <a:off x="7704391" y="3164764"/>
              <a:ext cx="103668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i="1" dirty="0" smtClean="0">
                  <a:solidFill>
                    <a:sysClr val="windowText" lastClr="000000"/>
                  </a:solidFill>
                </a:rPr>
                <a:t>SPOJ</a:t>
              </a:r>
              <a:endParaRPr lang="cs-CZ" sz="2800" b="1" i="1" dirty="0">
                <a:solidFill>
                  <a:sysClr val="windowText" lastClr="000000"/>
                </a:solidFill>
              </a:endParaRPr>
            </a:p>
          </p:txBody>
        </p:sp>
      </p:grpSp>
      <p:cxnSp>
        <p:nvCxnSpPr>
          <p:cNvPr id="59" name="Přímá spojnice 58"/>
          <p:cNvCxnSpPr/>
          <p:nvPr/>
        </p:nvCxnSpPr>
        <p:spPr>
          <a:xfrm>
            <a:off x="3707904" y="1750194"/>
            <a:ext cx="1052465" cy="1608699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 flipV="1">
            <a:off x="3707904" y="1750194"/>
            <a:ext cx="1052465" cy="1123387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3130239" y="3367648"/>
            <a:ext cx="1744069" cy="1008609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>
            <a:off x="3367699" y="2311887"/>
            <a:ext cx="1506609" cy="1579586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3586427" y="5006005"/>
            <a:ext cx="1166404" cy="56995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flipV="1">
            <a:off x="3707904" y="4967814"/>
            <a:ext cx="1052465" cy="569951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 flipV="1">
            <a:off x="3586427" y="2806781"/>
            <a:ext cx="1244004" cy="1639448"/>
          </a:xfrm>
          <a:prstGeom prst="line">
            <a:avLst/>
          </a:prstGeom>
          <a:ln w="38100">
            <a:solidFill>
              <a:srgbClr val="E81EA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flipV="1">
            <a:off x="2956249" y="2313878"/>
            <a:ext cx="1874182" cy="1636475"/>
          </a:xfrm>
          <a:prstGeom prst="line">
            <a:avLst/>
          </a:prstGeom>
          <a:ln w="38100">
            <a:solidFill>
              <a:srgbClr val="2507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916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 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</a:t>
            </a:r>
            <a:r>
              <a:rPr lang="cs-CZ" sz="2800" dirty="0"/>
              <a:t> </a:t>
            </a:r>
            <a:r>
              <a:rPr lang="cs-CZ" sz="2800" b="1" dirty="0" smtClean="0"/>
              <a:t>Autorskému zákonu.</a:t>
            </a:r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215574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464</Words>
  <Application>Microsoft Office PowerPoint</Application>
  <PresentationFormat>Předvádění na obrazovce (4:3)</PresentationFormat>
  <Paragraphs>290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Dopiš ke slovům vyjmenovaná slova, která se rýmují.</vt:lpstr>
      <vt:lpstr>Urči počet vyjmenovaných slov po obojetných  souhláskách a seřaď je od nejvyššího čísla.</vt:lpstr>
      <vt:lpstr>Doplň y/i</vt:lpstr>
      <vt:lpstr>Doplň y/i a vlož slova v nabídce správně do vět!</vt:lpstr>
      <vt:lpstr>Prezentace aplikace PowerPoint</vt:lpstr>
      <vt:lpstr>Prezentace aplikace PowerPoint</vt:lpstr>
      <vt:lpstr>Doplň y/i – ý/í  a spoj slova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Simona</cp:lastModifiedBy>
  <cp:revision>12</cp:revision>
  <dcterms:created xsi:type="dcterms:W3CDTF">2013-06-03T17:40:29Z</dcterms:created>
  <dcterms:modified xsi:type="dcterms:W3CDTF">2013-07-01T13:51:21Z</dcterms:modified>
</cp:coreProperties>
</file>