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wmf" ContentType="image/x-wmf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docx" ContentType="application/vnd.openxmlformats-officedocument.wordprocessingml.document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56" r:id="rId3"/>
    <p:sldId id="257" r:id="rId4"/>
    <p:sldId id="259" r:id="rId5"/>
    <p:sldId id="260" r:id="rId6"/>
    <p:sldId id="258" r:id="rId7"/>
    <p:sldId id="264" r:id="rId8"/>
    <p:sldId id="265" r:id="rId9"/>
    <p:sldId id="261" r:id="rId10"/>
    <p:sldId id="262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1F382A3-D2B9-44FC-8A2D-C65C16B0D560}" type="doc">
      <dgm:prSet loTypeId="urn:microsoft.com/office/officeart/2005/8/layout/matrix3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61DBA39-ADFF-4158-84E5-C216118F6510}">
      <dgm:prSet phldrT="[Text]"/>
      <dgm:spPr/>
      <dgm:t>
        <a:bodyPr/>
        <a:lstStyle/>
        <a:p>
          <a:r>
            <a:rPr lang="cs-CZ" dirty="0" smtClean="0"/>
            <a:t>Důležité a naléhavé</a:t>
          </a:r>
          <a:endParaRPr lang="cs-CZ" dirty="0"/>
        </a:p>
      </dgm:t>
    </dgm:pt>
    <dgm:pt modelId="{4C5840F5-B039-4B08-A4C9-8D68EB3EB44A}" type="parTrans" cxnId="{9277B083-E0FE-46B3-9D56-0EF78028AB17}">
      <dgm:prSet/>
      <dgm:spPr/>
      <dgm:t>
        <a:bodyPr/>
        <a:lstStyle/>
        <a:p>
          <a:endParaRPr lang="cs-CZ"/>
        </a:p>
      </dgm:t>
    </dgm:pt>
    <dgm:pt modelId="{94906327-EA6D-4DD0-A73B-D2C423822ADB}" type="sibTrans" cxnId="{9277B083-E0FE-46B3-9D56-0EF78028AB17}">
      <dgm:prSet/>
      <dgm:spPr/>
      <dgm:t>
        <a:bodyPr/>
        <a:lstStyle/>
        <a:p>
          <a:endParaRPr lang="cs-CZ"/>
        </a:p>
      </dgm:t>
    </dgm:pt>
    <dgm:pt modelId="{F58C9D55-158E-4268-8134-FF5126896B54}">
      <dgm:prSet phldrT="[Text]"/>
      <dgm:spPr/>
      <dgm:t>
        <a:bodyPr/>
        <a:lstStyle/>
        <a:p>
          <a:r>
            <a:rPr lang="cs-CZ" dirty="0" smtClean="0"/>
            <a:t>Důležité a nenaléhavé</a:t>
          </a:r>
          <a:endParaRPr lang="cs-CZ" dirty="0"/>
        </a:p>
      </dgm:t>
    </dgm:pt>
    <dgm:pt modelId="{F9F9E51A-70EB-4AF0-9103-96DDACBCD6A6}" type="parTrans" cxnId="{DE514676-BC99-4CB7-8AD6-7DF798FBE4C7}">
      <dgm:prSet/>
      <dgm:spPr/>
      <dgm:t>
        <a:bodyPr/>
        <a:lstStyle/>
        <a:p>
          <a:endParaRPr lang="cs-CZ"/>
        </a:p>
      </dgm:t>
    </dgm:pt>
    <dgm:pt modelId="{814C98E2-86B5-4B30-A06E-7CB446559DFC}" type="sibTrans" cxnId="{DE514676-BC99-4CB7-8AD6-7DF798FBE4C7}">
      <dgm:prSet/>
      <dgm:spPr/>
      <dgm:t>
        <a:bodyPr/>
        <a:lstStyle/>
        <a:p>
          <a:endParaRPr lang="cs-CZ"/>
        </a:p>
      </dgm:t>
    </dgm:pt>
    <dgm:pt modelId="{17ACD2E3-5F65-43A2-8946-DD25114A7EC0}">
      <dgm:prSet phldrT="[Text]"/>
      <dgm:spPr/>
      <dgm:t>
        <a:bodyPr/>
        <a:lstStyle/>
        <a:p>
          <a:r>
            <a:rPr lang="cs-CZ" dirty="0" smtClean="0"/>
            <a:t>Nedůležité a naléhavé</a:t>
          </a:r>
          <a:endParaRPr lang="cs-CZ" dirty="0"/>
        </a:p>
      </dgm:t>
    </dgm:pt>
    <dgm:pt modelId="{66F1F983-FB66-477F-B500-A13D42648241}" type="parTrans" cxnId="{644EDE41-3BE9-4C74-A3CF-6B7A7E8828C4}">
      <dgm:prSet/>
      <dgm:spPr/>
      <dgm:t>
        <a:bodyPr/>
        <a:lstStyle/>
        <a:p>
          <a:endParaRPr lang="cs-CZ"/>
        </a:p>
      </dgm:t>
    </dgm:pt>
    <dgm:pt modelId="{A6152A07-886E-499F-91E3-A0E36B6963CE}" type="sibTrans" cxnId="{644EDE41-3BE9-4C74-A3CF-6B7A7E8828C4}">
      <dgm:prSet/>
      <dgm:spPr/>
      <dgm:t>
        <a:bodyPr/>
        <a:lstStyle/>
        <a:p>
          <a:endParaRPr lang="cs-CZ"/>
        </a:p>
      </dgm:t>
    </dgm:pt>
    <dgm:pt modelId="{EACC3774-D87C-4419-8B37-2FBF042A3BCF}">
      <dgm:prSet phldrT="[Text]"/>
      <dgm:spPr/>
      <dgm:t>
        <a:bodyPr/>
        <a:lstStyle/>
        <a:p>
          <a:r>
            <a:rPr lang="cs-CZ" dirty="0" smtClean="0"/>
            <a:t>Nedůležité a nenaléhavé</a:t>
          </a:r>
          <a:endParaRPr lang="cs-CZ" dirty="0"/>
        </a:p>
      </dgm:t>
    </dgm:pt>
    <dgm:pt modelId="{B27013C1-11A6-4202-BAA6-146E0E958DF2}" type="parTrans" cxnId="{66B4FBB5-8736-4E4E-AA08-0D2AF689281F}">
      <dgm:prSet/>
      <dgm:spPr/>
      <dgm:t>
        <a:bodyPr/>
        <a:lstStyle/>
        <a:p>
          <a:endParaRPr lang="cs-CZ"/>
        </a:p>
      </dgm:t>
    </dgm:pt>
    <dgm:pt modelId="{5D5B633A-1298-42BC-90C5-1A8F9D3CDEB3}" type="sibTrans" cxnId="{66B4FBB5-8736-4E4E-AA08-0D2AF689281F}">
      <dgm:prSet/>
      <dgm:spPr/>
      <dgm:t>
        <a:bodyPr/>
        <a:lstStyle/>
        <a:p>
          <a:endParaRPr lang="cs-CZ"/>
        </a:p>
      </dgm:t>
    </dgm:pt>
    <dgm:pt modelId="{5D42E4F7-725F-41D8-91F7-3912E5FCC5E9}" type="pres">
      <dgm:prSet presAssocID="{71F382A3-D2B9-44FC-8A2D-C65C16B0D560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05740768-0F2C-4046-B1AD-C095E13D40A7}" type="pres">
      <dgm:prSet presAssocID="{71F382A3-D2B9-44FC-8A2D-C65C16B0D560}" presName="diamond" presStyleLbl="bgShp" presStyleIdx="0" presStyleCnt="1"/>
      <dgm:spPr/>
    </dgm:pt>
    <dgm:pt modelId="{95615C56-C16F-4B27-84C2-FE20710B6631}" type="pres">
      <dgm:prSet presAssocID="{71F382A3-D2B9-44FC-8A2D-C65C16B0D560}" presName="quad1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7541094-DE1B-4F0D-BB8C-3FC18747AF16}" type="pres">
      <dgm:prSet presAssocID="{71F382A3-D2B9-44FC-8A2D-C65C16B0D560}" presName="quad2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ED53CBB-18CD-4702-8853-0704BE1C53FE}" type="pres">
      <dgm:prSet presAssocID="{71F382A3-D2B9-44FC-8A2D-C65C16B0D560}" presName="quad3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E88C413-B6A7-42CF-816E-5DE9EB4B74C6}" type="pres">
      <dgm:prSet presAssocID="{71F382A3-D2B9-44FC-8A2D-C65C16B0D560}" presName="quad4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35BFAF5-8A75-4762-88EA-CE3C034E12A8}" type="presOf" srcId="{EACC3774-D87C-4419-8B37-2FBF042A3BCF}" destId="{AE88C413-B6A7-42CF-816E-5DE9EB4B74C6}" srcOrd="0" destOrd="0" presId="urn:microsoft.com/office/officeart/2005/8/layout/matrix3"/>
    <dgm:cxn modelId="{25191E5F-8DF3-43F1-9E18-160742677D7F}" type="presOf" srcId="{17ACD2E3-5F65-43A2-8946-DD25114A7EC0}" destId="{5ED53CBB-18CD-4702-8853-0704BE1C53FE}" srcOrd="0" destOrd="0" presId="urn:microsoft.com/office/officeart/2005/8/layout/matrix3"/>
    <dgm:cxn modelId="{A5A9C121-0A2B-44B2-B539-7B253A4E56C8}" type="presOf" srcId="{F58C9D55-158E-4268-8134-FF5126896B54}" destId="{97541094-DE1B-4F0D-BB8C-3FC18747AF16}" srcOrd="0" destOrd="0" presId="urn:microsoft.com/office/officeart/2005/8/layout/matrix3"/>
    <dgm:cxn modelId="{DE514676-BC99-4CB7-8AD6-7DF798FBE4C7}" srcId="{71F382A3-D2B9-44FC-8A2D-C65C16B0D560}" destId="{F58C9D55-158E-4268-8134-FF5126896B54}" srcOrd="1" destOrd="0" parTransId="{F9F9E51A-70EB-4AF0-9103-96DDACBCD6A6}" sibTransId="{814C98E2-86B5-4B30-A06E-7CB446559DFC}"/>
    <dgm:cxn modelId="{9277B083-E0FE-46B3-9D56-0EF78028AB17}" srcId="{71F382A3-D2B9-44FC-8A2D-C65C16B0D560}" destId="{D61DBA39-ADFF-4158-84E5-C216118F6510}" srcOrd="0" destOrd="0" parTransId="{4C5840F5-B039-4B08-A4C9-8D68EB3EB44A}" sibTransId="{94906327-EA6D-4DD0-A73B-D2C423822ADB}"/>
    <dgm:cxn modelId="{CB192203-F94C-4A58-99FD-B0A93E213161}" type="presOf" srcId="{D61DBA39-ADFF-4158-84E5-C216118F6510}" destId="{95615C56-C16F-4B27-84C2-FE20710B6631}" srcOrd="0" destOrd="0" presId="urn:microsoft.com/office/officeart/2005/8/layout/matrix3"/>
    <dgm:cxn modelId="{644EDE41-3BE9-4C74-A3CF-6B7A7E8828C4}" srcId="{71F382A3-D2B9-44FC-8A2D-C65C16B0D560}" destId="{17ACD2E3-5F65-43A2-8946-DD25114A7EC0}" srcOrd="2" destOrd="0" parTransId="{66F1F983-FB66-477F-B500-A13D42648241}" sibTransId="{A6152A07-886E-499F-91E3-A0E36B6963CE}"/>
    <dgm:cxn modelId="{66B4FBB5-8736-4E4E-AA08-0D2AF689281F}" srcId="{71F382A3-D2B9-44FC-8A2D-C65C16B0D560}" destId="{EACC3774-D87C-4419-8B37-2FBF042A3BCF}" srcOrd="3" destOrd="0" parTransId="{B27013C1-11A6-4202-BAA6-146E0E958DF2}" sibTransId="{5D5B633A-1298-42BC-90C5-1A8F9D3CDEB3}"/>
    <dgm:cxn modelId="{94818E76-5831-4904-AE6D-42CB7CBBAFF6}" type="presOf" srcId="{71F382A3-D2B9-44FC-8A2D-C65C16B0D560}" destId="{5D42E4F7-725F-41D8-91F7-3912E5FCC5E9}" srcOrd="0" destOrd="0" presId="urn:microsoft.com/office/officeart/2005/8/layout/matrix3"/>
    <dgm:cxn modelId="{25F23DC8-4F76-481C-ABA3-7C06CC2EA989}" type="presParOf" srcId="{5D42E4F7-725F-41D8-91F7-3912E5FCC5E9}" destId="{05740768-0F2C-4046-B1AD-C095E13D40A7}" srcOrd="0" destOrd="0" presId="urn:microsoft.com/office/officeart/2005/8/layout/matrix3"/>
    <dgm:cxn modelId="{0E063225-858B-4FBE-9D9E-8B065B97044D}" type="presParOf" srcId="{5D42E4F7-725F-41D8-91F7-3912E5FCC5E9}" destId="{95615C56-C16F-4B27-84C2-FE20710B6631}" srcOrd="1" destOrd="0" presId="urn:microsoft.com/office/officeart/2005/8/layout/matrix3"/>
    <dgm:cxn modelId="{17AE88F5-E04C-49CD-B56E-18B2A8DD90CE}" type="presParOf" srcId="{5D42E4F7-725F-41D8-91F7-3912E5FCC5E9}" destId="{97541094-DE1B-4F0D-BB8C-3FC18747AF16}" srcOrd="2" destOrd="0" presId="urn:microsoft.com/office/officeart/2005/8/layout/matrix3"/>
    <dgm:cxn modelId="{D324CA82-1FE9-4F48-BBE1-2CACBB646ECA}" type="presParOf" srcId="{5D42E4F7-725F-41D8-91F7-3912E5FCC5E9}" destId="{5ED53CBB-18CD-4702-8853-0704BE1C53FE}" srcOrd="3" destOrd="0" presId="urn:microsoft.com/office/officeart/2005/8/layout/matrix3"/>
    <dgm:cxn modelId="{8D17106D-3B39-432D-8717-0765A9C50424}" type="presParOf" srcId="{5D42E4F7-725F-41D8-91F7-3912E5FCC5E9}" destId="{AE88C413-B6A7-42CF-816E-5DE9EB4B74C6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5740768-0F2C-4046-B1AD-C095E13D40A7}">
      <dsp:nvSpPr>
        <dsp:cNvPr id="0" name=""/>
        <dsp:cNvSpPr/>
      </dsp:nvSpPr>
      <dsp:spPr>
        <a:xfrm>
          <a:off x="324035" y="0"/>
          <a:ext cx="3888432" cy="3888432"/>
        </a:xfrm>
        <a:prstGeom prst="diamond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5615C56-C16F-4B27-84C2-FE20710B6631}">
      <dsp:nvSpPr>
        <dsp:cNvPr id="0" name=""/>
        <dsp:cNvSpPr/>
      </dsp:nvSpPr>
      <dsp:spPr>
        <a:xfrm>
          <a:off x="693437" y="369401"/>
          <a:ext cx="1516488" cy="151648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Důležité a naléhavé</a:t>
          </a:r>
          <a:endParaRPr lang="cs-CZ" sz="1600" kern="1200" dirty="0"/>
        </a:p>
      </dsp:txBody>
      <dsp:txXfrm>
        <a:off x="693437" y="369401"/>
        <a:ext cx="1516488" cy="1516488"/>
      </dsp:txXfrm>
    </dsp:sp>
    <dsp:sp modelId="{97541094-DE1B-4F0D-BB8C-3FC18747AF16}">
      <dsp:nvSpPr>
        <dsp:cNvPr id="0" name=""/>
        <dsp:cNvSpPr/>
      </dsp:nvSpPr>
      <dsp:spPr>
        <a:xfrm>
          <a:off x="2326578" y="369401"/>
          <a:ext cx="1516488" cy="151648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Důležité a nenaléhavé</a:t>
          </a:r>
          <a:endParaRPr lang="cs-CZ" sz="1600" kern="1200" dirty="0"/>
        </a:p>
      </dsp:txBody>
      <dsp:txXfrm>
        <a:off x="2326578" y="369401"/>
        <a:ext cx="1516488" cy="1516488"/>
      </dsp:txXfrm>
    </dsp:sp>
    <dsp:sp modelId="{5ED53CBB-18CD-4702-8853-0704BE1C53FE}">
      <dsp:nvSpPr>
        <dsp:cNvPr id="0" name=""/>
        <dsp:cNvSpPr/>
      </dsp:nvSpPr>
      <dsp:spPr>
        <a:xfrm>
          <a:off x="693437" y="2002542"/>
          <a:ext cx="1516488" cy="151648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Nedůležité a naléhavé</a:t>
          </a:r>
          <a:endParaRPr lang="cs-CZ" sz="1600" kern="1200" dirty="0"/>
        </a:p>
      </dsp:txBody>
      <dsp:txXfrm>
        <a:off x="693437" y="2002542"/>
        <a:ext cx="1516488" cy="1516488"/>
      </dsp:txXfrm>
    </dsp:sp>
    <dsp:sp modelId="{AE88C413-B6A7-42CF-816E-5DE9EB4B74C6}">
      <dsp:nvSpPr>
        <dsp:cNvPr id="0" name=""/>
        <dsp:cNvSpPr/>
      </dsp:nvSpPr>
      <dsp:spPr>
        <a:xfrm>
          <a:off x="2326578" y="2002542"/>
          <a:ext cx="1516488" cy="151648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Nedůležité a nenaléhavé</a:t>
          </a:r>
          <a:endParaRPr lang="cs-CZ" sz="1600" kern="1200" dirty="0"/>
        </a:p>
      </dsp:txBody>
      <dsp:txXfrm>
        <a:off x="2326578" y="2002542"/>
        <a:ext cx="1516488" cy="151648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A93433B3-4B75-4881-93EF-64BB0F0AD3D1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C7BAA716-E3EB-404F-BC30-3B6856E26F3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433B3-4B75-4881-93EF-64BB0F0AD3D1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AA716-E3EB-404F-BC30-3B6856E26F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433B3-4B75-4881-93EF-64BB0F0AD3D1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AA716-E3EB-404F-BC30-3B6856E26F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433B3-4B75-4881-93EF-64BB0F0AD3D1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AA716-E3EB-404F-BC30-3B6856E26F3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433B3-4B75-4881-93EF-64BB0F0AD3D1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AA716-E3EB-404F-BC30-3B6856E26F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433B3-4B75-4881-93EF-64BB0F0AD3D1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AA716-E3EB-404F-BC30-3B6856E26F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433B3-4B75-4881-93EF-64BB0F0AD3D1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AA716-E3EB-404F-BC30-3B6856E26F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433B3-4B75-4881-93EF-64BB0F0AD3D1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AA716-E3EB-404F-BC30-3B6856E26F3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433B3-4B75-4881-93EF-64BB0F0AD3D1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AA716-E3EB-404F-BC30-3B6856E26F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433B3-4B75-4881-93EF-64BB0F0AD3D1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AA716-E3EB-404F-BC30-3B6856E26F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433B3-4B75-4881-93EF-64BB0F0AD3D1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AA716-E3EB-404F-BC30-3B6856E26F3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A93433B3-4B75-4881-93EF-64BB0F0AD3D1}" type="datetimeFigureOut">
              <a:rPr lang="cs-CZ" smtClean="0"/>
              <a:pPr/>
              <a:t>3.7.2013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C7BAA716-E3EB-404F-BC30-3B6856E26F3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kument_aplikace_Microsoft_Office_Word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573532923"/>
              </p:ext>
            </p:extLst>
          </p:nvPr>
        </p:nvGraphicFramePr>
        <p:xfrm>
          <a:off x="2555776" y="743768"/>
          <a:ext cx="3816424" cy="5690184"/>
        </p:xfrm>
        <a:graphic>
          <a:graphicData uri="http://schemas.openxmlformats.org/presentationml/2006/ole">
            <p:oleObj spid="_x0000_s1027" name="Dokument" r:id="rId3" imgW="5889940" imgH="8817481" progId="Word.Document.12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1146483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/>
              <a:t>Time</a:t>
            </a:r>
            <a:r>
              <a:rPr lang="cs-CZ" dirty="0" smtClean="0"/>
              <a:t> management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Time</a:t>
            </a:r>
            <a:r>
              <a:rPr lang="cs-CZ" dirty="0" smtClean="0"/>
              <a:t> management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řízení času</a:t>
            </a:r>
          </a:p>
          <a:p>
            <a:r>
              <a:rPr lang="cs-CZ" dirty="0"/>
              <a:t>soubor dovedností pro lepší využití svého času k dosažení </a:t>
            </a:r>
            <a:r>
              <a:rPr lang="cs-CZ" dirty="0" smtClean="0"/>
              <a:t>produktivity</a:t>
            </a:r>
          </a:p>
          <a:p>
            <a:endParaRPr lang="cs-CZ" dirty="0"/>
          </a:p>
        </p:txBody>
      </p:sp>
      <p:pic>
        <p:nvPicPr>
          <p:cNvPr id="1026" name="Picture 2" descr="C:\Users\buri\AppData\Local\Microsoft\Windows\Temporary Internet Files\Content.IE5\5GC3IIU8\MP90020179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1920" y="3933056"/>
            <a:ext cx="3657600" cy="24444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Obecný postup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Sestavte si seznam svých úkolů</a:t>
            </a:r>
          </a:p>
          <a:p>
            <a:r>
              <a:rPr lang="cs-CZ" dirty="0"/>
              <a:t>Promyslete si, jak dlouho se jim budete asi věnovat.</a:t>
            </a:r>
          </a:p>
          <a:p>
            <a:r>
              <a:rPr lang="cs-CZ" dirty="0"/>
              <a:t>Nechte si rezervu na nenadálé </a:t>
            </a:r>
            <a:r>
              <a:rPr lang="cs-CZ" dirty="0" smtClean="0"/>
              <a:t>události</a:t>
            </a:r>
            <a:endParaRPr lang="cs-CZ" dirty="0"/>
          </a:p>
          <a:p>
            <a:r>
              <a:rPr lang="cs-CZ" dirty="0"/>
              <a:t>Určete si nejdůležitější úkoly (priority) a co můžete zadat někomu jinému.</a:t>
            </a:r>
          </a:p>
          <a:p>
            <a:r>
              <a:rPr lang="cs-CZ" dirty="0"/>
              <a:t>Odškrtněte si splněné úkoly a zbývající zařaďte do nového seznamu - plánu.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Časový plán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b="1" dirty="0"/>
              <a:t>Denní plánování </a:t>
            </a:r>
            <a:r>
              <a:rPr lang="cs-CZ" dirty="0" smtClean="0"/>
              <a:t>-plány </a:t>
            </a:r>
            <a:r>
              <a:rPr lang="cs-CZ" dirty="0"/>
              <a:t>na další den si doporučujeme naplánovat před odchodem z </a:t>
            </a:r>
            <a:r>
              <a:rPr lang="cs-CZ" dirty="0" smtClean="0"/>
              <a:t>práce, úkoly</a:t>
            </a:r>
            <a:r>
              <a:rPr lang="cs-CZ" dirty="0"/>
              <a:t>, které jste v daném dni nestihli, přesuňte hned na následující pracovní </a:t>
            </a:r>
            <a:r>
              <a:rPr lang="cs-CZ" dirty="0" smtClean="0"/>
              <a:t>den, </a:t>
            </a:r>
            <a:r>
              <a:rPr lang="cs-CZ" dirty="0"/>
              <a:t>doporučuje </a:t>
            </a:r>
            <a:r>
              <a:rPr lang="cs-CZ" dirty="0" smtClean="0"/>
              <a:t>se plánovat </a:t>
            </a:r>
            <a:r>
              <a:rPr lang="cs-CZ" dirty="0"/>
              <a:t>si 60 % </a:t>
            </a:r>
            <a:r>
              <a:rPr lang="cs-CZ" dirty="0" smtClean="0"/>
              <a:t>dne</a:t>
            </a:r>
            <a:endParaRPr lang="cs-CZ" dirty="0"/>
          </a:p>
          <a:p>
            <a:r>
              <a:rPr lang="cs-CZ" b="1" dirty="0"/>
              <a:t>Týdenní plánování</a:t>
            </a:r>
            <a:r>
              <a:rPr lang="cs-CZ" dirty="0"/>
              <a:t> - je lepší mít přehled </a:t>
            </a:r>
            <a:r>
              <a:rPr lang="cs-CZ" dirty="0" smtClean="0"/>
              <a:t>na týden, pokud </a:t>
            </a:r>
            <a:r>
              <a:rPr lang="cs-CZ" dirty="0"/>
              <a:t>se nám něco nepodaří něco stihnout, můžeme jednotlivé úkoly přemisťovat a </a:t>
            </a:r>
            <a:r>
              <a:rPr lang="cs-CZ" dirty="0" smtClean="0"/>
              <a:t>prohazovat, tím </a:t>
            </a:r>
            <a:r>
              <a:rPr lang="cs-CZ" dirty="0"/>
              <a:t>eliminujeme </a:t>
            </a:r>
            <a:r>
              <a:rPr lang="cs-CZ" dirty="0" smtClean="0"/>
              <a:t>stres</a:t>
            </a:r>
            <a:br>
              <a:rPr lang="cs-CZ" dirty="0" smtClean="0"/>
            </a:b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745152"/>
          </a:xfrm>
        </p:spPr>
        <p:txBody>
          <a:bodyPr/>
          <a:lstStyle/>
          <a:p>
            <a:r>
              <a:rPr lang="cs-CZ" dirty="0" smtClean="0"/>
              <a:t>Stanovení priorit úkolů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1844824"/>
            <a:ext cx="6777317" cy="3987805"/>
          </a:xfrm>
        </p:spPr>
        <p:txBody>
          <a:bodyPr/>
          <a:lstStyle/>
          <a:p>
            <a:pPr marL="514350" indent="-514350">
              <a:buNone/>
            </a:pPr>
            <a:r>
              <a:rPr lang="cs-CZ" dirty="0" smtClean="0"/>
              <a:t>      Každému </a:t>
            </a:r>
            <a:r>
              <a:rPr lang="cs-CZ" dirty="0"/>
              <a:t>úkolu, který člověk má </a:t>
            </a:r>
            <a:r>
              <a:rPr lang="cs-CZ" dirty="0" smtClean="0"/>
              <a:t>je </a:t>
            </a:r>
            <a:r>
              <a:rPr lang="cs-CZ" dirty="0"/>
              <a:t>vhodné přiřadit prioritu, kterou zastává ve vztahu k cíli.</a:t>
            </a:r>
          </a:p>
        </p:txBody>
      </p:sp>
      <p:pic>
        <p:nvPicPr>
          <p:cNvPr id="2050" name="Picture 2" descr="C:\Users\buri\AppData\Local\Microsoft\Windows\Temporary Internet Files\Content.IE5\5GC3IIU8\MC90044193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04248" y="3429000"/>
            <a:ext cx="1482725" cy="1784350"/>
          </a:xfrm>
          <a:prstGeom prst="rect">
            <a:avLst/>
          </a:prstGeom>
          <a:noFill/>
        </p:spPr>
      </p:pic>
      <p:graphicFrame>
        <p:nvGraphicFramePr>
          <p:cNvPr id="5" name="Diagram 4"/>
          <p:cNvGraphicFramePr/>
          <p:nvPr/>
        </p:nvGraphicFramePr>
        <p:xfrm>
          <a:off x="2483768" y="2564904"/>
          <a:ext cx="4536504" cy="38884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Graphic spid="5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Důležité a naléhavé  </a:t>
            </a:r>
            <a:r>
              <a:rPr lang="cs-CZ" dirty="0" smtClean="0"/>
              <a:t>- úkoly, které je potřeba vyřídit co nejdříve, pokud možno ještě dnes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Důležité a nenaléhavé </a:t>
            </a:r>
            <a:r>
              <a:rPr lang="cs-CZ" dirty="0" smtClean="0"/>
              <a:t>– úkoly které nespěchají, ale jsou důležité pro dosažení cílů, pokud se odsunují, přesunou se do první skupiny</a:t>
            </a:r>
          </a:p>
        </p:txBody>
      </p:sp>
      <p:pic>
        <p:nvPicPr>
          <p:cNvPr id="6146" name="Picture 2" descr="C:\Users\buri\AppData\Local\Microsoft\Windows\Temporary Internet Files\Content.IE5\5GC3IIU8\MC90029794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0312" y="1556792"/>
            <a:ext cx="791870" cy="18297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/>
          </a:bodyPr>
          <a:lstStyle/>
          <a:p>
            <a:pPr marL="514350" indent="-514350">
              <a:buNone/>
            </a:pPr>
            <a:r>
              <a:rPr lang="cs-CZ" b="1" dirty="0" smtClean="0"/>
              <a:t>3.  Nedůležité a naléhavé </a:t>
            </a:r>
            <a:r>
              <a:rPr lang="cs-CZ" dirty="0" smtClean="0"/>
              <a:t>-úkoly jsou nutné, ale nejsou důležité pro dosažení cílů, proto je nejlépe delegovat, nebo odmítnout, pokud je nelze odmítnout nemělo by se jim věnovat příliš mnoho času.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None/>
            </a:pPr>
            <a:r>
              <a:rPr lang="cs-CZ" b="1" dirty="0" smtClean="0"/>
              <a:t>4.  Nedůležité a nenaléhavé </a:t>
            </a:r>
            <a:r>
              <a:rPr lang="cs-CZ" dirty="0" smtClean="0"/>
              <a:t>-mohou být zábavnější než úkoly s vyšší prioritou, nevedou však k cílům, nemá smysl se jim věnovat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67314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Zloději času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1844824"/>
            <a:ext cx="6777317" cy="398780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   Člověk </a:t>
            </a:r>
            <a:r>
              <a:rPr lang="cs-CZ" dirty="0"/>
              <a:t>by se měl naučit rozpoznat své zloděje času a pokusit se je co nejvíce eliminovat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smtClean="0"/>
              <a:t>    Příčiny zlodějů času</a:t>
            </a:r>
          </a:p>
          <a:p>
            <a:r>
              <a:rPr lang="cs-CZ" dirty="0" smtClean="0"/>
              <a:t>vnitřní</a:t>
            </a:r>
          </a:p>
          <a:p>
            <a:r>
              <a:rPr lang="cs-CZ" dirty="0" smtClean="0"/>
              <a:t>vnější – okolí se k nám chová, jak mu dovolíme</a:t>
            </a:r>
          </a:p>
          <a:p>
            <a:pPr>
              <a:buNone/>
            </a:pPr>
            <a:r>
              <a:rPr lang="cs-CZ" dirty="0" smtClean="0"/>
              <a:t> </a:t>
            </a:r>
          </a:p>
        </p:txBody>
      </p:sp>
      <p:pic>
        <p:nvPicPr>
          <p:cNvPr id="4098" name="Picture 2" descr="C:\Users\buri\AppData\Local\Microsoft\Windows\Temporary Internet Files\Content.IE5\Q5HTCTUT\MP90038567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2972" y="3068960"/>
            <a:ext cx="1151114" cy="1611560"/>
          </a:xfrm>
          <a:prstGeom prst="rect">
            <a:avLst/>
          </a:prstGeom>
          <a:noFill/>
        </p:spPr>
      </p:pic>
      <p:pic>
        <p:nvPicPr>
          <p:cNvPr id="4099" name="Picture 3" descr="C:\Users\buri\AppData\Local\Microsoft\Windows\Temporary Internet Files\Content.IE5\JC5EWDGL\MP90028908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5085184"/>
            <a:ext cx="1745649" cy="1152128"/>
          </a:xfrm>
          <a:prstGeom prst="rect">
            <a:avLst/>
          </a:prstGeom>
          <a:noFill/>
        </p:spPr>
      </p:pic>
      <p:pic>
        <p:nvPicPr>
          <p:cNvPr id="4100" name="Picture 4" descr="C:\Users\buri\AppData\Local\Microsoft\Windows\Temporary Internet Files\Content.IE5\3AWKHE4J\MP900448527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81206" y="4293096"/>
            <a:ext cx="3261766" cy="21602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Mezi </a:t>
            </a:r>
            <a:r>
              <a:rPr lang="cs-CZ" dirty="0"/>
              <a:t>n</a:t>
            </a:r>
            <a:r>
              <a:rPr lang="cs-CZ" dirty="0" smtClean="0"/>
              <a:t>ejčastější žrouty času patří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2348880"/>
            <a:ext cx="6777317" cy="3508977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 nestanovené priority a cíle</a:t>
            </a:r>
          </a:p>
          <a:p>
            <a:r>
              <a:rPr lang="cs-CZ" dirty="0" smtClean="0"/>
              <a:t> neplánování</a:t>
            </a:r>
          </a:p>
          <a:p>
            <a:r>
              <a:rPr lang="cs-CZ" dirty="0" smtClean="0"/>
              <a:t>dělání příliš věcí najednou</a:t>
            </a:r>
          </a:p>
          <a:p>
            <a:r>
              <a:rPr lang="cs-CZ" dirty="0" smtClean="0"/>
              <a:t> neschopnost říci ne</a:t>
            </a:r>
          </a:p>
          <a:p>
            <a:r>
              <a:rPr lang="cs-CZ" dirty="0" smtClean="0"/>
              <a:t> vyrušování jinými lidmi</a:t>
            </a:r>
          </a:p>
          <a:p>
            <a:r>
              <a:rPr lang="cs-CZ" dirty="0" smtClean="0"/>
              <a:t>odkládání </a:t>
            </a:r>
          </a:p>
          <a:p>
            <a:r>
              <a:rPr lang="cs-CZ" dirty="0" smtClean="0"/>
              <a:t>nepořádek na pracovišti</a:t>
            </a:r>
          </a:p>
          <a:p>
            <a:r>
              <a:rPr lang="cs-CZ" dirty="0"/>
              <a:t>n</a:t>
            </a:r>
            <a:r>
              <a:rPr lang="cs-CZ" dirty="0" smtClean="0"/>
              <a:t>edostatečné nástroje</a:t>
            </a:r>
            <a:endParaRPr lang="cs-CZ" dirty="0"/>
          </a:p>
        </p:txBody>
      </p:sp>
      <p:pic>
        <p:nvPicPr>
          <p:cNvPr id="3074" name="Picture 2" descr="C:\Users\buri\AppData\Local\Microsoft\Windows\Temporary Internet Files\Content.IE5\5GC3IIU8\MC90044193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44208" y="2924944"/>
            <a:ext cx="1482725" cy="17843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80</TotalTime>
  <Words>271</Words>
  <Application>Microsoft Office PowerPoint</Application>
  <PresentationFormat>Předvádění na obrazovce (4:3)</PresentationFormat>
  <Paragraphs>42</Paragraphs>
  <Slides>10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Austin</vt:lpstr>
      <vt:lpstr>Dokument aplikace Microsoft Office Word</vt:lpstr>
      <vt:lpstr>Snímek 1</vt:lpstr>
      <vt:lpstr>Time management</vt:lpstr>
      <vt:lpstr>Time management</vt:lpstr>
      <vt:lpstr>Obecný postup</vt:lpstr>
      <vt:lpstr>Časový plán</vt:lpstr>
      <vt:lpstr>Stanovení priorit úkolů</vt:lpstr>
      <vt:lpstr>Snímek 7</vt:lpstr>
      <vt:lpstr>Snímek 8</vt:lpstr>
      <vt:lpstr>Zloději času</vt:lpstr>
      <vt:lpstr>       Mezi nejčastější žrouty času patří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Time management</dc:title>
  <dc:creator>buri</dc:creator>
  <cp:lastModifiedBy>buri</cp:lastModifiedBy>
  <cp:revision>5</cp:revision>
  <dcterms:created xsi:type="dcterms:W3CDTF">2013-03-04T09:45:10Z</dcterms:created>
  <dcterms:modified xsi:type="dcterms:W3CDTF">2013-07-03T07:34:37Z</dcterms:modified>
</cp:coreProperties>
</file>