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5" r:id="rId2"/>
    <p:sldId id="291" r:id="rId3"/>
    <p:sldId id="256" r:id="rId4"/>
    <p:sldId id="258" r:id="rId5"/>
    <p:sldId id="259" r:id="rId6"/>
    <p:sldId id="261" r:id="rId7"/>
    <p:sldId id="268" r:id="rId8"/>
    <p:sldId id="294" r:id="rId9"/>
    <p:sldId id="279" r:id="rId10"/>
    <p:sldId id="278" r:id="rId11"/>
    <p:sldId id="276" r:id="rId12"/>
    <p:sldId id="285" r:id="rId13"/>
    <p:sldId id="284" r:id="rId14"/>
    <p:sldId id="283" r:id="rId15"/>
    <p:sldId id="282" r:id="rId16"/>
    <p:sldId id="281" r:id="rId17"/>
    <p:sldId id="280" r:id="rId18"/>
    <p:sldId id="275" r:id="rId19"/>
    <p:sldId id="29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110" d="100"/>
          <a:sy n="110" d="100"/>
        </p:scale>
        <p:origin x="-164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742716605"/>
              </p:ext>
            </p:extLst>
          </p:nvPr>
        </p:nvGraphicFramePr>
        <p:xfrm>
          <a:off x="2476500" y="482600"/>
          <a:ext cx="4062413" cy="5935663"/>
        </p:xfrm>
        <a:graphic>
          <a:graphicData uri="http://schemas.openxmlformats.org/presentationml/2006/ole">
            <p:oleObj spid="_x0000_s1027" name="Dokument" r:id="rId3" imgW="5889940" imgH="8646569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1452733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771800" y="533400"/>
            <a:ext cx="5904656" cy="2868168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</a:rPr>
              <a:t>Abeceda Management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51988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33400"/>
            <a:ext cx="2160240" cy="1743472"/>
          </a:xfr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A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1700808"/>
            <a:ext cx="5976664" cy="4248472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Autorita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Schopnost získat si respekt podřízených. Rozlišujeme formální, neformální a odbornou autoritu</a:t>
            </a: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Autoritativní styl řízení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Styl řízení založený na direktivních příkazech a sankcích při jejich nedodržení</a:t>
            </a:r>
          </a:p>
          <a:p>
            <a:pPr algn="l"/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Audit</a:t>
            </a:r>
          </a:p>
          <a:p>
            <a:pPr algn="l"/>
            <a:r>
              <a:rPr lang="cs-CZ" dirty="0" smtClean="0"/>
              <a:t>Nestranné prověřování určitých procesů a činností, především z hlediska  dodržování stanovených postupů a předpisů. Nejčastější je účetní a daňový audit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accent2">
                    <a:lumMod val="75000"/>
                  </a:schemeClr>
                </a:solidFill>
              </a:rPr>
            </a:b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1464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B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708920"/>
            <a:ext cx="5976664" cy="324036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Byrokratický styl řízení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Styl řízení založený na předávání předpisů a směrnic podřízeným. Manažer má malou rozhodovací pravomoc</a:t>
            </a:r>
            <a:endParaRPr lang="cs-CZ" dirty="0">
              <a:solidFill>
                <a:schemeClr val="bg1"/>
              </a:solidFill>
            </a:endParaRPr>
          </a:p>
          <a:p>
            <a:pPr algn="l"/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71813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533400"/>
            <a:ext cx="1944216" cy="1743472"/>
          </a:xfr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C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15816" y="1772816"/>
            <a:ext cx="5832648" cy="4248472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Centralizace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Soustředění pravomoci v rukou několika manažerů</a:t>
            </a:r>
          </a:p>
          <a:p>
            <a:pPr algn="l"/>
            <a:endParaRPr lang="cs-CZ" dirty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Controlling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Systém kontroly ve firmě, zaměřený na dodržování.</a:t>
            </a:r>
            <a:r>
              <a:rPr lang="cs-CZ" dirty="0" smtClean="0"/>
              <a:t> Spočívá ve vyhodnocování stavu plnění firemních plánu a rozpočtů.</a:t>
            </a:r>
            <a:endParaRPr lang="cs-CZ" dirty="0" smtClean="0">
              <a:solidFill>
                <a:schemeClr val="bg1"/>
              </a:solidFill>
            </a:endParaRP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982883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872208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D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1052736"/>
            <a:ext cx="5904656" cy="4896544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Demokratický styl řízení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Styl řízení, který dává prostor názorům a návrhům podřízených. Rozhodnutí je v pravomoci manažera.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Delegování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Přenesení odpovědnosti za svěřenou agendu na podřízené.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Decentralizace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Rozdělení moci mezi větší počet manažerů</a:t>
            </a:r>
          </a:p>
          <a:p>
            <a:pPr algn="l"/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982883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872208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E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3212976"/>
            <a:ext cx="5976664" cy="2736304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Evaluace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Hodnocení, hodnotí obvykle přímý nadřízeny, častá je i </a:t>
            </a:r>
            <a:r>
              <a:rPr lang="cs-CZ" dirty="0" err="1" smtClean="0">
                <a:solidFill>
                  <a:schemeClr val="bg1"/>
                </a:solidFill>
              </a:rPr>
              <a:t>autoevaluace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/>
              <a:t/>
            </a:r>
            <a:br>
              <a:rPr lang="cs-CZ" dirty="0"/>
            </a:b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63721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872208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F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2780928"/>
            <a:ext cx="5976664" cy="3528392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Funkcionální struktura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Organizační struktura firmy založená na rozdělení činností na základě specializace.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63721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H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Heuristické metody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Metody na podporu rozhodování, které kombinují formalizovaný postup s intuicí a kreativitou manažera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77813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533400"/>
            <a:ext cx="576064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I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Intuice</a:t>
            </a:r>
          </a:p>
          <a:p>
            <a:pPr algn="l"/>
            <a:r>
              <a:rPr lang="cs-CZ" dirty="0" smtClean="0"/>
              <a:t>Schopnost rychlého chápání, odhadu a rozhodován, může být založena na zkušenostech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77813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K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420888"/>
            <a:ext cx="5976664" cy="352839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Komunikace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Výměna informací v procesu řízení</a:t>
            </a:r>
          </a:p>
          <a:p>
            <a:pPr algn="l"/>
            <a:endParaRPr lang="cs-CZ" dirty="0">
              <a:solidFill>
                <a:schemeClr val="bg1"/>
              </a:solidFill>
            </a:endParaRPr>
          </a:p>
          <a:p>
            <a:pPr algn="l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Kontrola</a:t>
            </a:r>
          </a:p>
          <a:p>
            <a:pPr algn="l"/>
            <a:r>
              <a:rPr lang="cs-CZ" dirty="0" smtClean="0"/>
              <a:t>Proces sledování reality, zjišťování, zda se vyvíjí žádoucím směrem, rozbor příčin případných odchylek a přijetí závěrů.</a:t>
            </a:r>
            <a:endParaRPr lang="cs-CZ" dirty="0"/>
          </a:p>
          <a:p>
            <a:pPr algn="l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77813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L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3068960"/>
            <a:ext cx="5976664" cy="2952328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Liberální styl řízení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Nedirektivní styl řízení, manažer nenařizuje, spíš koordinuje činnost podřízených a vytváří jim vhodné podmínky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Liniová struktura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Organizační struktura založená na principu jediného vedoucího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66040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M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276872"/>
            <a:ext cx="5976664" cy="367240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Management</a:t>
            </a:r>
          </a:p>
          <a:p>
            <a:pPr algn="l"/>
            <a:r>
              <a:rPr lang="cs-CZ" dirty="0" smtClean="0"/>
              <a:t>Řízení, je to  umění dosáhnout toho, aby lidé udělali to, co je třeba k dosažení cílů organizace</a:t>
            </a:r>
          </a:p>
          <a:p>
            <a:pPr algn="l"/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Manažer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Vedoucí pracovník zodpovědný za chod organizace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66040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N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Norma</a:t>
            </a:r>
          </a:p>
          <a:p>
            <a:pPr algn="l"/>
            <a:r>
              <a:rPr lang="cs-CZ" dirty="0" smtClean="0"/>
              <a:t>Požadavek na chování nebo vlastnosti věci, člověka, situace apod., který se předepisuje a vyžaduje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66040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O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348880"/>
            <a:ext cx="5976664" cy="3600400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Organizování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Proces uspořádání činností ve firmě, vymezení vztahů pravomoci a zodpovědnosti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Organizační struktura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Relativně stálé uspořádání vztahů ve firmě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Operativní plán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Krátkodobý plán který reaguje na konkrétní situaci.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66040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P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15816" y="1628800"/>
            <a:ext cx="5976664" cy="4608512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Plánování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Proces stanovení cílů organizace a cesty k jejich dosažení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Prognóza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Vědecký odhad dlouhodobého možného vývoje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Prevence</a:t>
            </a:r>
          </a:p>
          <a:p>
            <a:pPr algn="l"/>
            <a:r>
              <a:rPr lang="cs-CZ" dirty="0" smtClean="0"/>
              <a:t>Soustava opatření, která mají předcházet nežádoucím jevům</a:t>
            </a:r>
          </a:p>
          <a:p>
            <a:pPr algn="l"/>
            <a:endParaRPr lang="cs-CZ" dirty="0"/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66040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R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492896"/>
            <a:ext cx="5976664" cy="3456384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Rozhodování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Řešení problému výběrem z několika možností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Reorganizace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Změna organizační struktury v důsledku změny podmínek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66040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S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980728"/>
            <a:ext cx="5976664" cy="4824536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Strategie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D</a:t>
            </a:r>
            <a:r>
              <a:rPr lang="cs-CZ" dirty="0" smtClean="0"/>
              <a:t>louhodobý způsob chování zaměřený na dosažení cílů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SMART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Souhrn pravidel pro stanovení cílů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S – specifický, konkrétní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M – měřitelný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A – akceptovatelný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R – realistický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T – časově vymezený</a:t>
            </a:r>
          </a:p>
          <a:p>
            <a:pPr algn="l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77813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T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1340768"/>
            <a:ext cx="5976664" cy="4608512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Top manažer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Vrcholový management zodpovědný za strategii firmy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Teorie XY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Rozděluje zaměstnance do dvou skupin podle jejich přístupu k práci</a:t>
            </a:r>
          </a:p>
          <a:p>
            <a:pPr algn="l"/>
            <a:endParaRPr lang="cs-CZ" dirty="0" smtClean="0">
              <a:solidFill>
                <a:schemeClr val="bg1"/>
              </a:solidFill>
            </a:endParaRPr>
          </a:p>
          <a:p>
            <a:pPr algn="l"/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Time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management</a:t>
            </a:r>
          </a:p>
          <a:p>
            <a:pPr algn="l"/>
            <a:r>
              <a:rPr lang="cs-CZ" dirty="0" smtClean="0"/>
              <a:t>Sada postupů, doporučení a nástrojů pro plánování času za účelem zvýšení efektivnosti využití času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962972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490</TotalTime>
  <Words>342</Words>
  <Application>Microsoft Office PowerPoint</Application>
  <PresentationFormat>Předvádění na obrazovce (4:3)</PresentationFormat>
  <Paragraphs>106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Bohatý</vt:lpstr>
      <vt:lpstr>Dokument aplikace Microsoft Office Word</vt:lpstr>
      <vt:lpstr>Snímek 1</vt:lpstr>
      <vt:lpstr>Abeceda Management</vt:lpstr>
      <vt:lpstr>A</vt:lpstr>
      <vt:lpstr>B</vt:lpstr>
      <vt:lpstr>C</vt:lpstr>
      <vt:lpstr>D</vt:lpstr>
      <vt:lpstr>E</vt:lpstr>
      <vt:lpstr>F</vt:lpstr>
      <vt:lpstr>H</vt:lpstr>
      <vt:lpstr>I</vt:lpstr>
      <vt:lpstr>K</vt:lpstr>
      <vt:lpstr>L</vt:lpstr>
      <vt:lpstr>M</vt:lpstr>
      <vt:lpstr>N</vt:lpstr>
      <vt:lpstr>O</vt:lpstr>
      <vt:lpstr>P</vt:lpstr>
      <vt:lpstr>R</vt:lpstr>
      <vt:lpstr>S</vt:lpstr>
      <vt:lpstr>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</dc:title>
  <dc:creator>Burdová</dc:creator>
  <cp:lastModifiedBy>buri</cp:lastModifiedBy>
  <cp:revision>63</cp:revision>
  <dcterms:created xsi:type="dcterms:W3CDTF">2012-01-24T17:30:07Z</dcterms:created>
  <dcterms:modified xsi:type="dcterms:W3CDTF">2013-07-03T07:37:39Z</dcterms:modified>
</cp:coreProperties>
</file>