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4" r:id="rId2"/>
    <p:sldId id="275" r:id="rId3"/>
    <p:sldId id="256" r:id="rId4"/>
    <p:sldId id="264" r:id="rId5"/>
    <p:sldId id="265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6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6FF67-C6D4-4FC3-8BC4-DA8E1AFCAC17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2A225-663C-434B-A643-9CA70ABC66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72771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6FF67-C6D4-4FC3-8BC4-DA8E1AFCAC17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2A225-663C-434B-A643-9CA70ABC66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1630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6FF67-C6D4-4FC3-8BC4-DA8E1AFCAC17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2A225-663C-434B-A643-9CA70ABC66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07526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6FF67-C6D4-4FC3-8BC4-DA8E1AFCAC17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2A225-663C-434B-A643-9CA70ABC66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95423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6FF67-C6D4-4FC3-8BC4-DA8E1AFCAC17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2A225-663C-434B-A643-9CA70ABC66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03830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6FF67-C6D4-4FC3-8BC4-DA8E1AFCAC17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2A225-663C-434B-A643-9CA70ABC66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2865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6FF67-C6D4-4FC3-8BC4-DA8E1AFCAC17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2A225-663C-434B-A643-9CA70ABC66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02909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6FF67-C6D4-4FC3-8BC4-DA8E1AFCAC17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2A225-663C-434B-A643-9CA70ABC66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65813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6FF67-C6D4-4FC3-8BC4-DA8E1AFCAC17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2A225-663C-434B-A643-9CA70ABC66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7885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6FF67-C6D4-4FC3-8BC4-DA8E1AFCAC17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2A225-663C-434B-A643-9CA70ABC66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15324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6FF67-C6D4-4FC3-8BC4-DA8E1AFCAC17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2A225-663C-434B-A643-9CA70ABC66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17358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C6FF67-C6D4-4FC3-8BC4-DA8E1AFCAC17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52A225-663C-434B-A643-9CA70ABC66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08909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6941027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Vladimír Rychlý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VY_32_Inovace_Informatika_1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5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Program </a:t>
                      </a:r>
                      <a:r>
                        <a:rPr lang="cs-CZ" sz="1200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WebDwarf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– vytvoření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webové stránky.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9.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146797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popisuje krok za krokem vytvoření stránky pomocí programu </a:t>
            </a:r>
            <a:r>
              <a:rPr lang="cs-CZ" dirty="0" err="1" smtClean="0"/>
              <a:t>WebDwarf</a:t>
            </a:r>
            <a:r>
              <a:rPr lang="cs-CZ" dirty="0" smtClean="0"/>
              <a:t>. Tento program je freeware a je určen pro tvorbu webových stránek pro začátečníky i bez předchozích zkušeností. Odkaz pro stažení je v citacích na konci prezentace.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85717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Program </a:t>
            </a:r>
            <a:r>
              <a:rPr lang="cs-CZ" dirty="0" err="1" smtClean="0"/>
              <a:t>WebDwarf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Program určený pro tvorbu webových stránek.</a:t>
            </a:r>
          </a:p>
          <a:p>
            <a:r>
              <a:rPr lang="cs-CZ" dirty="0" smtClean="0"/>
              <a:t>Jeho jednodušší verze, kterou budeme používat,  je freeware.</a:t>
            </a:r>
          </a:p>
          <a:p>
            <a:r>
              <a:rPr lang="cs-CZ" dirty="0" smtClean="0"/>
              <a:t>Nevyžaduje žádné předchozí zkušenosti s vytvářením webových stránek.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9686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Princip programu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Webovou stránku tvoříme jako projekt v programu </a:t>
            </a:r>
            <a:r>
              <a:rPr lang="cs-CZ" dirty="0" err="1" smtClean="0"/>
              <a:t>WebDwarf</a:t>
            </a:r>
            <a:r>
              <a:rPr lang="cs-CZ" dirty="0" smtClean="0"/>
              <a:t>, který má koncovku .</a:t>
            </a:r>
            <a:r>
              <a:rPr lang="cs-CZ" dirty="0" err="1" smtClean="0"/>
              <a:t>ims</a:t>
            </a:r>
            <a:r>
              <a:rPr lang="cs-CZ" dirty="0"/>
              <a:t>.</a:t>
            </a:r>
            <a:endParaRPr lang="cs-CZ" dirty="0" smtClean="0"/>
          </a:p>
          <a:p>
            <a:r>
              <a:rPr lang="cs-CZ" dirty="0" smtClean="0"/>
              <a:t>V tomto projektu provádíme veškeré úpravy.</a:t>
            </a:r>
          </a:p>
          <a:p>
            <a:r>
              <a:rPr lang="cs-CZ" dirty="0" smtClean="0"/>
              <a:t>Z tohoto projektu pak vygenerujeme vlastní webovou stránku s koncovkou .</a:t>
            </a:r>
            <a:r>
              <a:rPr lang="cs-CZ" dirty="0" err="1" smtClean="0"/>
              <a:t>html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Pokud v projektu provedeme úpravy, musíme opět vygenerovat novou </a:t>
            </a:r>
            <a:r>
              <a:rPr lang="cs-CZ" dirty="0" err="1" smtClean="0"/>
              <a:t>html</a:t>
            </a:r>
            <a:r>
              <a:rPr lang="cs-CZ" dirty="0" smtClean="0"/>
              <a:t> stránku.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62142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 spuštěním programu.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Doporučuji vytvořit novou složku pro každý nový projekt – např. „Oblíbené zvíře“.</a:t>
            </a:r>
          </a:p>
          <a:p>
            <a:r>
              <a:rPr lang="cs-CZ" dirty="0" smtClean="0"/>
              <a:t>V této složce si vytvořte podsložku „Obrázky“, do které si ukládejte obrázky pro použití na vytvářené webové stránce. (Není podmínkou, ale je to přehlednější).</a:t>
            </a:r>
          </a:p>
          <a:p>
            <a:r>
              <a:rPr lang="cs-CZ" dirty="0" smtClean="0"/>
              <a:t>Spusťte program </a:t>
            </a:r>
            <a:r>
              <a:rPr lang="cs-CZ" dirty="0" err="1" smtClean="0"/>
              <a:t>WebDwarf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50277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6554" y="0"/>
            <a:ext cx="8229600" cy="1143000"/>
          </a:xfrm>
        </p:spPr>
        <p:txBody>
          <a:bodyPr/>
          <a:lstStyle/>
          <a:p>
            <a:r>
              <a:rPr lang="cs-CZ" dirty="0" smtClean="0"/>
              <a:t>První stránka - Nadpis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08720"/>
            <a:ext cx="8229600" cy="604664"/>
          </a:xfrm>
        </p:spPr>
        <p:txBody>
          <a:bodyPr/>
          <a:lstStyle/>
          <a:p>
            <a:r>
              <a:rPr lang="cs-CZ" dirty="0" smtClean="0"/>
              <a:t>Zmáčkneme tlačítko </a:t>
            </a:r>
            <a:r>
              <a:rPr lang="cs-CZ" dirty="0" err="1" smtClean="0"/>
              <a:t>Title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323528" y="1700808"/>
            <a:ext cx="8570696" cy="46401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 flipV="1">
            <a:off x="467544" y="2636912"/>
            <a:ext cx="3096344" cy="216024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248022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99026"/>
          </a:xfrm>
        </p:spPr>
        <p:txBody>
          <a:bodyPr>
            <a:noAutofit/>
          </a:bodyPr>
          <a:lstStyle/>
          <a:p>
            <a:r>
              <a:rPr lang="cs-CZ" sz="3200" dirty="0" smtClean="0"/>
              <a:t>Napíšeme text nadpisu, upravíme vlastnosti a potvrdíme OK.</a:t>
            </a:r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3175" y="1844824"/>
            <a:ext cx="4057650" cy="3190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2276872"/>
            <a:ext cx="194421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Tučné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7868" y="2615426"/>
            <a:ext cx="194421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Kurzíva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5772" y="2978438"/>
            <a:ext cx="194421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Podtržené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84523" y="1233671"/>
            <a:ext cx="79208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Barva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95936" y="1196752"/>
            <a:ext cx="122413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Typ písma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164288" y="3099009"/>
            <a:ext cx="122413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Zarovnání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444064" y="5373216"/>
            <a:ext cx="194421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Nadpis stránky</a:t>
            </a:r>
            <a:endParaRPr lang="cs-CZ" dirty="0"/>
          </a:p>
        </p:txBody>
      </p:sp>
      <p:cxnSp>
        <p:nvCxnSpPr>
          <p:cNvPr id="13" name="Přímá spojnice se šipkou 12"/>
          <p:cNvCxnSpPr/>
          <p:nvPr/>
        </p:nvCxnSpPr>
        <p:spPr>
          <a:xfrm flipV="1">
            <a:off x="1329976" y="2996952"/>
            <a:ext cx="1441824" cy="150763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1115616" y="2804690"/>
            <a:ext cx="1585840" cy="1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957335" y="2457172"/>
            <a:ext cx="1814465" cy="15825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3123750" y="1516271"/>
            <a:ext cx="584154" cy="1099155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4283968" y="1393120"/>
            <a:ext cx="275834" cy="88375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>
            <a:off x="5436096" y="1572225"/>
            <a:ext cx="432048" cy="632639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5388280" y="1254949"/>
            <a:ext cx="122413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Velikost</a:t>
            </a:r>
            <a:endParaRPr lang="cs-CZ" dirty="0"/>
          </a:p>
        </p:txBody>
      </p:sp>
      <p:cxnSp>
        <p:nvCxnSpPr>
          <p:cNvPr id="29" name="Přímá spojnice se šipkou 28"/>
          <p:cNvCxnSpPr/>
          <p:nvPr/>
        </p:nvCxnSpPr>
        <p:spPr>
          <a:xfrm flipH="1" flipV="1">
            <a:off x="6372200" y="2978438"/>
            <a:ext cx="792088" cy="28984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V="1">
            <a:off x="4231548" y="3645024"/>
            <a:ext cx="0" cy="172819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14927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>
            <a:noAutofit/>
          </a:bodyPr>
          <a:lstStyle/>
          <a:p>
            <a:r>
              <a:rPr lang="cs-CZ" sz="2800" dirty="0" smtClean="0"/>
              <a:t>Nadpis můžeme myší přesunout na libovolné místo na stránce.</a:t>
            </a:r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28625" y="1628800"/>
            <a:ext cx="8532440" cy="4618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337147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Přidáme text tlačítkem Text</a:t>
            </a:r>
            <a:endParaRPr lang="cs-CZ" sz="36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4815"/>
          <a:stretch/>
        </p:blipFill>
        <p:spPr bwMode="auto">
          <a:xfrm>
            <a:off x="514375" y="1247031"/>
            <a:ext cx="8373591" cy="47022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 flipV="1">
            <a:off x="648358" y="2348880"/>
            <a:ext cx="3096344" cy="216024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17212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6762" y="1466105"/>
            <a:ext cx="7077075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432048"/>
          </a:xfrm>
        </p:spPr>
        <p:txBody>
          <a:bodyPr>
            <a:normAutofit fontScale="90000"/>
          </a:bodyPr>
          <a:lstStyle/>
          <a:p>
            <a:r>
              <a:rPr lang="cs-CZ" sz="2800" dirty="0" smtClean="0"/>
              <a:t>Napíšeme text a upravíme vlastnosti.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43808" y="95305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Tučné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23928" y="983549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Kurzíva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23198" y="644995"/>
            <a:ext cx="111612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Podtržené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16016" y="621732"/>
            <a:ext cx="10801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Zarovnání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827356" y="996564"/>
            <a:ext cx="14809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Barva písma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994158" y="5534614"/>
            <a:ext cx="1026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Odrážky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020272" y="5534614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Číslování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459204" y="569821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Ulož a zavři</a:t>
            </a:r>
            <a:endParaRPr lang="cs-CZ" dirty="0"/>
          </a:p>
        </p:txBody>
      </p:sp>
      <p:cxnSp>
        <p:nvCxnSpPr>
          <p:cNvPr id="14" name="Přímá spojnice se šipkou 13"/>
          <p:cNvCxnSpPr>
            <a:stCxn id="4" idx="2"/>
          </p:cNvCxnSpPr>
          <p:nvPr/>
        </p:nvCxnSpPr>
        <p:spPr>
          <a:xfrm>
            <a:off x="3239852" y="1322384"/>
            <a:ext cx="252028" cy="95448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3686200" y="944700"/>
            <a:ext cx="0" cy="1332171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3995936" y="1308721"/>
            <a:ext cx="343386" cy="96815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8" idx="2"/>
          </p:cNvCxnSpPr>
          <p:nvPr/>
        </p:nvCxnSpPr>
        <p:spPr>
          <a:xfrm flipH="1">
            <a:off x="4788025" y="960286"/>
            <a:ext cx="468051" cy="131658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>
            <a:off x="6200580" y="1308721"/>
            <a:ext cx="234027" cy="968151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>
            <a:stCxn id="11" idx="0"/>
          </p:cNvCxnSpPr>
          <p:nvPr/>
        </p:nvCxnSpPr>
        <p:spPr>
          <a:xfrm flipH="1" flipV="1">
            <a:off x="5436097" y="2492898"/>
            <a:ext cx="1071118" cy="304171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H="1" flipV="1">
            <a:off x="5669523" y="2459151"/>
            <a:ext cx="1854805" cy="3130089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>
            <a:stCxn id="13" idx="0"/>
          </p:cNvCxnSpPr>
          <p:nvPr/>
        </p:nvCxnSpPr>
        <p:spPr>
          <a:xfrm flipV="1">
            <a:off x="5143280" y="5229200"/>
            <a:ext cx="112796" cy="46901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34586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229600" cy="4525963"/>
          </a:xfrm>
        </p:spPr>
        <p:txBody>
          <a:bodyPr/>
          <a:lstStyle/>
          <a:p>
            <a:r>
              <a:rPr lang="cs-CZ" dirty="0" smtClean="0"/>
              <a:t>Po stisknutí tlačítka </a:t>
            </a:r>
            <a:r>
              <a:rPr lang="cs-CZ" dirty="0" err="1" smtClean="0"/>
              <a:t>Save</a:t>
            </a:r>
            <a:r>
              <a:rPr lang="cs-CZ" dirty="0" smtClean="0"/>
              <a:t> and </a:t>
            </a:r>
            <a:r>
              <a:rPr lang="cs-CZ" dirty="0" err="1" smtClean="0"/>
              <a:t>Close</a:t>
            </a:r>
            <a:r>
              <a:rPr lang="cs-CZ" dirty="0" smtClean="0"/>
              <a:t> se text uloží.</a:t>
            </a:r>
          </a:p>
          <a:p>
            <a:r>
              <a:rPr lang="cs-CZ" dirty="0" smtClean="0"/>
              <a:t>Opět ho můžeme myší přesunout na libovolné místo na stránce.</a:t>
            </a:r>
          </a:p>
          <a:p>
            <a:r>
              <a:rPr lang="cs-CZ" dirty="0" smtClean="0"/>
              <a:t>Můžeme vytvořit a na stránce rozmístit další texty.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03394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7440" y="332656"/>
            <a:ext cx="8229600" cy="1143000"/>
          </a:xfrm>
        </p:spPr>
        <p:txBody>
          <a:bodyPr/>
          <a:lstStyle/>
          <a:p>
            <a:r>
              <a:rPr lang="cs-CZ" dirty="0" smtClean="0"/>
              <a:t>Vložení obrázku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3165" y="1412776"/>
            <a:ext cx="8229600" cy="4525963"/>
          </a:xfrm>
        </p:spPr>
        <p:txBody>
          <a:bodyPr/>
          <a:lstStyle/>
          <a:p>
            <a:r>
              <a:rPr lang="cs-CZ" dirty="0" smtClean="0"/>
              <a:t>Obrázek vložíme kliknutím na tlačítko s obrázkem Mony Lisy.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354111" y="2636912"/>
            <a:ext cx="8352929" cy="3231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 flipV="1">
            <a:off x="611560" y="4725144"/>
            <a:ext cx="2664296" cy="1330363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00741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Najdeme složku Obrázky, ve které máme připravené obrázky a vybereme obrázek.</a:t>
            </a:r>
            <a:endParaRPr lang="cs-CZ" sz="3200" dirty="0"/>
          </a:p>
        </p:txBody>
      </p:sp>
      <p:pic>
        <p:nvPicPr>
          <p:cNvPr id="4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3925" y="1734344"/>
            <a:ext cx="7296150" cy="425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077901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obrázkem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Obrázek můžeme posunout, kam chceme.</a:t>
            </a:r>
          </a:p>
          <a:p>
            <a:r>
              <a:rPr lang="cs-CZ" dirty="0" smtClean="0"/>
              <a:t>Tažením za roh obrázku ho můžeme zvětšit nebo zmenšit.</a:t>
            </a:r>
          </a:p>
          <a:p>
            <a:r>
              <a:rPr lang="cs-CZ" dirty="0" smtClean="0"/>
              <a:t>Šipkou u rohu obrázku ho můžeme pootočit.</a:t>
            </a:r>
          </a:p>
          <a:p>
            <a:r>
              <a:rPr lang="cs-CZ" dirty="0" smtClean="0"/>
              <a:t>Stejným způsobem můžeme přidat další obrázky.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08154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Uložení projektu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3024336"/>
          </a:xfrm>
        </p:spPr>
        <p:txBody>
          <a:bodyPr>
            <a:normAutofit/>
          </a:bodyPr>
          <a:lstStyle/>
          <a:p>
            <a:r>
              <a:rPr lang="cs-CZ" dirty="0" smtClean="0"/>
              <a:t>Jako u jiných aplikací – ikonou diskety nebo </a:t>
            </a:r>
            <a:r>
              <a:rPr lang="cs-CZ" dirty="0" err="1" smtClean="0"/>
              <a:t>File</a:t>
            </a:r>
            <a:r>
              <a:rPr lang="cs-CZ" dirty="0" smtClean="0"/>
              <a:t> (=Soubor) -&gt; </a:t>
            </a:r>
            <a:r>
              <a:rPr lang="cs-CZ" dirty="0" err="1" smtClean="0"/>
              <a:t>Save</a:t>
            </a:r>
            <a:r>
              <a:rPr lang="cs-CZ" dirty="0" smtClean="0"/>
              <a:t> (=Uložit).</a:t>
            </a:r>
          </a:p>
          <a:p>
            <a:r>
              <a:rPr lang="cs-CZ" dirty="0" smtClean="0"/>
              <a:t>Vybereme námi vytvořenou složku a změníme název – pro první stránku volte název </a:t>
            </a:r>
            <a:r>
              <a:rPr lang="cs-CZ" dirty="0" smtClean="0">
                <a:solidFill>
                  <a:srgbClr val="0070C0"/>
                </a:solidFill>
              </a:rPr>
              <a:t>index.</a:t>
            </a:r>
          </a:p>
          <a:p>
            <a:r>
              <a:rPr lang="cs-CZ" b="1" dirty="0" smtClean="0"/>
              <a:t>Podívej se na další stranu, jak to má vypadat.</a:t>
            </a:r>
          </a:p>
          <a:p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27832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8401" y="1052736"/>
            <a:ext cx="7296150" cy="425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89249" y="5764614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Název projektu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32111" y="364014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Vybraná složka</a:t>
            </a:r>
            <a:endParaRPr lang="cs-CZ" dirty="0"/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3059832" y="723159"/>
            <a:ext cx="729417" cy="761625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 flipV="1">
            <a:off x="3203849" y="4653136"/>
            <a:ext cx="1296143" cy="111147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331640" y="6177264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Pak klikněte na tlačítko Uložit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122957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Generování stránky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6856" y="1310032"/>
            <a:ext cx="8229600" cy="4525963"/>
          </a:xfrm>
        </p:spPr>
        <p:txBody>
          <a:bodyPr/>
          <a:lstStyle/>
          <a:p>
            <a:r>
              <a:rPr lang="cs-CZ" dirty="0" smtClean="0"/>
              <a:t>Nyní si z projektu vytvoříme vlastní webovou, to je </a:t>
            </a:r>
            <a:r>
              <a:rPr lang="cs-CZ" dirty="0" err="1" smtClean="0"/>
              <a:t>html</a:t>
            </a:r>
            <a:r>
              <a:rPr lang="cs-CZ" dirty="0" smtClean="0"/>
              <a:t> stánku.</a:t>
            </a:r>
          </a:p>
          <a:p>
            <a:r>
              <a:rPr lang="cs-CZ" dirty="0" smtClean="0"/>
              <a:t>Použijeme tlačítko </a:t>
            </a:r>
            <a:r>
              <a:rPr lang="cs-CZ" dirty="0" err="1" smtClean="0"/>
              <a:t>Publish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323528" y="3241583"/>
            <a:ext cx="8604448" cy="23303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4788024" y="3192202"/>
            <a:ext cx="504057" cy="38081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449288" y="5868074"/>
            <a:ext cx="8352928" cy="95410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Tady je název stránky = index, vytvoříme tedy stránku index.html</a:t>
            </a:r>
            <a:endParaRPr lang="cs-CZ" sz="2800" dirty="0"/>
          </a:p>
        </p:txBody>
      </p:sp>
      <p:cxnSp>
        <p:nvCxnSpPr>
          <p:cNvPr id="9" name="Přímá spojnice se šipkou 8"/>
          <p:cNvCxnSpPr/>
          <p:nvPr/>
        </p:nvCxnSpPr>
        <p:spPr>
          <a:xfrm flipH="1" flipV="1">
            <a:off x="1979712" y="3717032"/>
            <a:ext cx="2736304" cy="2236469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10869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2625" y="1804988"/>
            <a:ext cx="5238750" cy="3248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620688"/>
            <a:ext cx="79208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Opět vybereme složku.</a:t>
            </a:r>
          </a:p>
          <a:p>
            <a:r>
              <a:rPr lang="cs-CZ" sz="3200" dirty="0" smtClean="0"/>
              <a:t> </a:t>
            </a:r>
            <a:endParaRPr lang="cs-CZ" sz="3200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3923928" y="1052736"/>
            <a:ext cx="432048" cy="259228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187624" y="5589240"/>
            <a:ext cx="831641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Pak zmáčkneme tlačítko </a:t>
            </a:r>
            <a:r>
              <a:rPr lang="cs-CZ" sz="3200" dirty="0" err="1" smtClean="0"/>
              <a:t>Publish</a:t>
            </a:r>
            <a:r>
              <a:rPr lang="cs-CZ" sz="3200" dirty="0" smtClean="0"/>
              <a:t>.</a:t>
            </a:r>
          </a:p>
          <a:p>
            <a:endParaRPr lang="cs-CZ" dirty="0"/>
          </a:p>
        </p:txBody>
      </p:sp>
      <p:cxnSp>
        <p:nvCxnSpPr>
          <p:cNvPr id="10" name="Přímá spojnice se šipkou 9"/>
          <p:cNvCxnSpPr>
            <a:endCxn id="10242" idx="2"/>
          </p:cNvCxnSpPr>
          <p:nvPr/>
        </p:nvCxnSpPr>
        <p:spPr>
          <a:xfrm flipH="1" flipV="1">
            <a:off x="4572000" y="5053013"/>
            <a:ext cx="1008112" cy="752251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209345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 vytvoření stránky zmáčkněte </a:t>
            </a:r>
            <a:r>
              <a:rPr lang="cs-CZ" dirty="0" err="1" smtClean="0"/>
              <a:t>Close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844824"/>
            <a:ext cx="5143500" cy="3733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 flipH="1">
            <a:off x="6804248" y="1124744"/>
            <a:ext cx="1008112" cy="403244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26145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teď všechno ve vaší složce?</a:t>
            </a:r>
            <a:endParaRPr lang="cs-CZ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547664" y="1957941"/>
            <a:ext cx="5587167" cy="3541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44008" y="1310688"/>
            <a:ext cx="41044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Složka s nadpisy vytvořená při generování </a:t>
            </a:r>
            <a:r>
              <a:rPr lang="cs-CZ" dirty="0" err="1" smtClean="0"/>
              <a:t>html</a:t>
            </a:r>
            <a:r>
              <a:rPr lang="cs-CZ" dirty="0" smtClean="0"/>
              <a:t> stránky.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0920" y="1268760"/>
            <a:ext cx="41044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Složka s obrázky vytvořená při generování </a:t>
            </a:r>
            <a:r>
              <a:rPr lang="cs-CZ" dirty="0" err="1" smtClean="0"/>
              <a:t>html</a:t>
            </a:r>
            <a:r>
              <a:rPr lang="cs-CZ" dirty="0" smtClean="0"/>
              <a:t> stránky.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4005064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Vámi vytvořená složka s obrázky.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7758" y="4653136"/>
            <a:ext cx="41044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Vygenerovaná </a:t>
            </a:r>
            <a:r>
              <a:rPr lang="cs-CZ" dirty="0" err="1" smtClean="0"/>
              <a:t>html</a:t>
            </a:r>
            <a:r>
              <a:rPr lang="cs-CZ" dirty="0" smtClean="0"/>
              <a:t> stránka, kterou si můžete prohlédnout v internetovém prohlížeči.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88024" y="5590644"/>
            <a:ext cx="41044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Projekt, ve kterém můžete provádět další úpravy stránky. Stránku pak musíte znovu vygenerovat.</a:t>
            </a:r>
            <a:endParaRPr lang="cs-CZ" dirty="0"/>
          </a:p>
        </p:txBody>
      </p:sp>
      <p:cxnSp>
        <p:nvCxnSpPr>
          <p:cNvPr id="10" name="Přímá spojnice se šipkou 9"/>
          <p:cNvCxnSpPr/>
          <p:nvPr/>
        </p:nvCxnSpPr>
        <p:spPr>
          <a:xfrm flipH="1">
            <a:off x="5220072" y="1915091"/>
            <a:ext cx="1368152" cy="2089973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1979712" y="1666439"/>
            <a:ext cx="2664296" cy="2626657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3311860" y="4293096"/>
            <a:ext cx="1332148" cy="30582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3779912" y="4869160"/>
            <a:ext cx="864096" cy="14401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 flipV="1">
            <a:off x="5220072" y="5229200"/>
            <a:ext cx="144016" cy="36144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352998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>
                <a:effectLst/>
              </a:rPr>
              <a:t>Free Web </a:t>
            </a:r>
            <a:r>
              <a:rPr lang="cs-CZ" sz="2800" dirty="0" err="1" smtClean="0">
                <a:effectLst/>
              </a:rPr>
              <a:t>Page</a:t>
            </a:r>
            <a:r>
              <a:rPr lang="cs-CZ" sz="2800" dirty="0" smtClean="0">
                <a:effectLst/>
              </a:rPr>
              <a:t> </a:t>
            </a:r>
            <a:r>
              <a:rPr lang="cs-CZ" sz="2800" dirty="0" err="1" smtClean="0">
                <a:effectLst/>
              </a:rPr>
              <a:t>Builder</a:t>
            </a:r>
            <a:r>
              <a:rPr lang="cs-CZ" sz="2800" dirty="0" smtClean="0">
                <a:effectLst/>
              </a:rPr>
              <a:t>, </a:t>
            </a:r>
            <a:r>
              <a:rPr lang="cs-CZ" sz="2800" dirty="0" err="1" smtClean="0">
                <a:effectLst/>
              </a:rPr>
              <a:t>Drag</a:t>
            </a:r>
            <a:r>
              <a:rPr lang="cs-CZ" sz="2800" dirty="0" smtClean="0">
                <a:effectLst/>
              </a:rPr>
              <a:t> &amp; Drop </a:t>
            </a:r>
            <a:r>
              <a:rPr lang="cs-CZ" sz="2800" dirty="0" err="1" smtClean="0">
                <a:effectLst/>
              </a:rPr>
              <a:t>Website</a:t>
            </a:r>
            <a:r>
              <a:rPr lang="cs-CZ" sz="2800" dirty="0" smtClean="0">
                <a:effectLst/>
              </a:rPr>
              <a:t> Design Program. </a:t>
            </a:r>
            <a:r>
              <a:rPr lang="cs-CZ" sz="2800" i="1" dirty="0" err="1" smtClean="0">
                <a:effectLst/>
              </a:rPr>
              <a:t>Visual</a:t>
            </a:r>
            <a:r>
              <a:rPr lang="cs-CZ" sz="2800" i="1" dirty="0" smtClean="0">
                <a:effectLst/>
              </a:rPr>
              <a:t> Web Design </a:t>
            </a:r>
            <a:r>
              <a:rPr lang="cs-CZ" sz="2800" i="1" dirty="0" err="1" smtClean="0">
                <a:effectLst/>
              </a:rPr>
              <a:t>Tool</a:t>
            </a:r>
            <a:r>
              <a:rPr lang="cs-CZ" sz="2800" i="1" dirty="0" smtClean="0">
                <a:effectLst/>
              </a:rPr>
              <a:t> | </a:t>
            </a:r>
            <a:r>
              <a:rPr lang="cs-CZ" sz="2800" i="1" dirty="0" err="1" smtClean="0">
                <a:effectLst/>
              </a:rPr>
              <a:t>Website</a:t>
            </a:r>
            <a:r>
              <a:rPr lang="cs-CZ" sz="2800" i="1" dirty="0" smtClean="0">
                <a:effectLst/>
              </a:rPr>
              <a:t> </a:t>
            </a:r>
            <a:r>
              <a:rPr lang="cs-CZ" sz="2800" i="1" dirty="0" err="1" smtClean="0">
                <a:effectLst/>
              </a:rPr>
              <a:t>Building</a:t>
            </a:r>
            <a:r>
              <a:rPr lang="cs-CZ" sz="2800" i="1" dirty="0" smtClean="0">
                <a:effectLst/>
              </a:rPr>
              <a:t> Software</a:t>
            </a:r>
            <a:r>
              <a:rPr lang="cs-CZ" sz="2800" dirty="0" smtClean="0">
                <a:effectLst/>
              </a:rPr>
              <a:t> [online]. [cit. 2012-03-18]. Dostupné z: http://www.virtualmechanics.com/products/dwarf/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626789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245</TotalTime>
  <Words>563</Words>
  <Application>Microsoft Office PowerPoint</Application>
  <PresentationFormat>Předvádění na obrazovce (4:3)</PresentationFormat>
  <Paragraphs>87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systému Office</vt:lpstr>
      <vt:lpstr>Prezentace aplikace PowerPoint</vt:lpstr>
      <vt:lpstr>Anotace</vt:lpstr>
      <vt:lpstr>Program WebDwarf</vt:lpstr>
      <vt:lpstr>Princip programu</vt:lpstr>
      <vt:lpstr>Před spuštěním programu.</vt:lpstr>
      <vt:lpstr>První stránka - Nadpis</vt:lpstr>
      <vt:lpstr>Napíšeme text nadpisu, upravíme vlastnosti a potvrdíme OK.</vt:lpstr>
      <vt:lpstr>Nadpis můžeme myší přesunout na libovolné místo na stránce.</vt:lpstr>
      <vt:lpstr>Přidáme text tlačítkem Text</vt:lpstr>
      <vt:lpstr>Napíšeme text a upravíme vlastnosti.</vt:lpstr>
      <vt:lpstr>Prezentace aplikace PowerPoint</vt:lpstr>
      <vt:lpstr>Vložení obrázku</vt:lpstr>
      <vt:lpstr>Najdeme složku Obrázky, ve které máme připravené obrázky a vybereme obrázek.</vt:lpstr>
      <vt:lpstr>Práce s obrázkem</vt:lpstr>
      <vt:lpstr>Uložení projektu</vt:lpstr>
      <vt:lpstr>Prezentace aplikace PowerPoint</vt:lpstr>
      <vt:lpstr>Generování stránky</vt:lpstr>
      <vt:lpstr>Prezentace aplikace PowerPoint</vt:lpstr>
      <vt:lpstr>Po vytvoření stránky zmáčkněte Close.</vt:lpstr>
      <vt:lpstr>Co je teď všechno ve vaší složce?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Vladimír Rychlý</dc:creator>
  <cp:lastModifiedBy>Administrator</cp:lastModifiedBy>
  <cp:revision>21</cp:revision>
  <dcterms:created xsi:type="dcterms:W3CDTF">2012-04-02T16:46:37Z</dcterms:created>
  <dcterms:modified xsi:type="dcterms:W3CDTF">2013-07-03T08:02:47Z</dcterms:modified>
</cp:coreProperties>
</file>