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00" r:id="rId3"/>
    <p:sldId id="301" r:id="rId4"/>
    <p:sldId id="290" r:id="rId5"/>
    <p:sldId id="267" r:id="rId6"/>
    <p:sldId id="291" r:id="rId7"/>
    <p:sldId id="292" r:id="rId8"/>
    <p:sldId id="293" r:id="rId9"/>
    <p:sldId id="294" r:id="rId10"/>
    <p:sldId id="296" r:id="rId11"/>
    <p:sldId id="297" r:id="rId12"/>
    <p:sldId id="298" r:id="rId13"/>
    <p:sldId id="29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3" autoAdjust="0"/>
    <p:restoredTop sz="94660"/>
  </p:normalViewPr>
  <p:slideViewPr>
    <p:cSldViewPr>
      <p:cViewPr varScale="1">
        <p:scale>
          <a:sx n="80" d="100"/>
          <a:sy n="80" d="100"/>
        </p:scale>
        <p:origin x="-84" y="-6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1C327E-3408-47A4-B2D9-2838894E4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489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3D8C74-CF89-4A66-80C3-EC5DC3C02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267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F8981B-DC1A-423E-A0F4-C2D77E4C3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926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F5247E-9418-49E3-908D-C5162C479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979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992A60-D2F0-4C4C-AF81-BB68A1139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720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EFCC72-49EC-4A1B-A778-9C3208B34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930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5E8176-E17E-4E20-B012-D15FE2CDC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765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B3CC3-09F8-45BD-A314-4A967F2C3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310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4DAFDE-1E37-491A-8090-BE1D1DB0B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662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546AEC-E03F-4438-9A2D-B0C50C4F12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02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7C1945-CEBC-438F-AEC1-571783317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4698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6B0CECD-B464-46A5-A0D6-D260542C63BB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785C80D-DB1F-418D-A455-D23F8BA56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037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D358E00-E3B1-4B82-B77B-E5B0F840C861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F189B3E-3736-4477-8D20-EEA7ED630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393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15B2FDD-9A4D-4436-9864-D51B536DD8B1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D3D8AFB-C549-4841-823F-EE6F9ABDF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574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0A94238-7F3E-44D4-9E61-E97ADB0E5EE4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5413C9C-344B-464F-B01C-D4D22A451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615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B1A5729-C729-49F5-AAFD-58BA6D1822EC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F517C98-6C18-435D-83A5-6425C3981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2935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B9FA602-E010-4018-8428-234488CB400C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863ED0-2AD7-48DD-8D22-F8A46C7018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3080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227190-1293-4CB1-A940-13717696B01C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EB3C5C-6936-40E6-806A-FA2143C27F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5902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644CE27-EA17-40ED-BF95-0D02A8220075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40A41E1-0C54-4CE6-AF93-738F13D3C1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030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5737F0E-B4CC-4C88-B264-431FB8834AED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5FFD206-8FF8-440B-B5C8-14436B9CD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231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5878538-20FE-4B8F-8A57-14C17EE98E5D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3831B41-13C0-47A5-8C6E-BE866E263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700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4DA0426-EBA1-4E96-98B4-DE2AB7FD0288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E50B148-7651-4989-8D72-3C4E1F976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477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C22A25C-609D-46F4-B74A-5257B493F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22A0388-CD6B-4D1B-B2D2-602CB7257EC7}" type="datetimeFigureOut">
              <a:rPr lang="cs-CZ"/>
              <a:pPr>
                <a:defRPr/>
              </a:pPr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BBE909CB-EA69-4927-84CD-247D80FCF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57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9982874"/>
              </p:ext>
            </p:extLst>
          </p:nvPr>
        </p:nvGraphicFramePr>
        <p:xfrm>
          <a:off x="1647825" y="404813"/>
          <a:ext cx="5848350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8884"/>
                <a:gridCol w="4069466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VY_32_Inovace_Informatika_1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Excel – Vzorce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367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68" name="Obrázek 5" descr="znak ško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2242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eaLnBrk="1" hangingPunct="1"/>
            <a:r>
              <a:rPr lang="cs-CZ" dirty="0" smtClean="0"/>
              <a:t>Prezentace popisující práci se vzorci v programu Microsoft Office Excel 2010. Popisuje podrobný postup při vytváření vzorců. Vše je ukázáno na řešených příkladech. Obsahuje i úkoly pro samostatnou práci žáků. Možno použít i pro samostudium.</a:t>
            </a:r>
          </a:p>
        </p:txBody>
      </p:sp>
    </p:spTree>
    <p:extLst>
      <p:ext uri="{BB962C8B-B14F-4D97-AF65-F5344CB8AC3E}">
        <p14:creationId xmlns:p14="http://schemas.microsoft.com/office/powerpoint/2010/main" val="2713577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Vzorce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Pomocí vzorců provádíme matematické operace s údaji v buňkách.</a:t>
            </a:r>
          </a:p>
          <a:p>
            <a:r>
              <a:rPr lang="cs-CZ" smtClean="0"/>
              <a:t>Můžeme například 2 nebo více údajů v buňkách sečíst.</a:t>
            </a:r>
          </a:p>
          <a:p>
            <a:r>
              <a:rPr lang="cs-CZ" smtClean="0"/>
              <a:t>Při změně údaje v buňce se výsledek vzorce automaticky přepočítá.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Zápis vzorců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4338" y="981075"/>
            <a:ext cx="8229600" cy="2663825"/>
          </a:xfrm>
        </p:spPr>
        <p:txBody>
          <a:bodyPr/>
          <a:lstStyle/>
          <a:p>
            <a:pPr eaLnBrk="1" hangingPunct="1"/>
            <a:r>
              <a:rPr lang="cs-CZ" smtClean="0"/>
              <a:t>V buňce, kam chceme zapsat výsledek napíšeme znak </a:t>
            </a:r>
            <a:r>
              <a:rPr lang="cs-CZ" b="1" smtClean="0"/>
              <a:t>= (</a:t>
            </a:r>
            <a:r>
              <a:rPr lang="cs-CZ" smtClean="0"/>
              <a:t>např. do </a:t>
            </a:r>
            <a:r>
              <a:rPr lang="cs-CZ" b="1" smtClean="0"/>
              <a:t>C1) </a:t>
            </a:r>
          </a:p>
          <a:p>
            <a:pPr eaLnBrk="1" hangingPunct="1"/>
            <a:r>
              <a:rPr lang="cs-CZ" smtClean="0"/>
              <a:t>Klikneme na buňku ve které máme první údaj (např. A1) – její adresu vidíme za znaménkem =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860800"/>
            <a:ext cx="5819775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851275" y="1844675"/>
            <a:ext cx="1008063" cy="3733800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987675" y="3068638"/>
            <a:ext cx="144463" cy="2365375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77825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Zápis vzorců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7825" y="981075"/>
            <a:ext cx="8229600" cy="3065463"/>
          </a:xfrm>
        </p:spPr>
        <p:txBody>
          <a:bodyPr/>
          <a:lstStyle/>
          <a:p>
            <a:pPr eaLnBrk="1" hangingPunct="1"/>
            <a:r>
              <a:rPr lang="cs-CZ" smtClean="0"/>
              <a:t>Nyní napíšete na numerické klávesnici matematické znaménko např. </a:t>
            </a:r>
            <a:r>
              <a:rPr lang="cs-CZ" b="1" smtClean="0"/>
              <a:t>+ </a:t>
            </a:r>
            <a:r>
              <a:rPr lang="cs-CZ" smtClean="0"/>
              <a:t>(zapíše se do buňky se vzorcem)</a:t>
            </a:r>
          </a:p>
          <a:p>
            <a:pPr eaLnBrk="1" hangingPunct="1"/>
            <a:r>
              <a:rPr lang="cs-CZ" smtClean="0"/>
              <a:t>Klikneme na buňku ve které máme druhý údaj (např. B1)– její adresu vidíme za znaménkem </a:t>
            </a:r>
            <a:r>
              <a:rPr lang="cs-CZ" b="1" smtClean="0"/>
              <a:t>+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4508500"/>
            <a:ext cx="5600700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5508625" y="1916113"/>
            <a:ext cx="792163" cy="3673475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203575" y="3500438"/>
            <a:ext cx="1152525" cy="2089150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Výpočet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252538"/>
          </a:xfrm>
        </p:spPr>
        <p:txBody>
          <a:bodyPr/>
          <a:lstStyle/>
          <a:p>
            <a:r>
              <a:rPr lang="cs-CZ" smtClean="0"/>
              <a:t>Potvrďte klávesou ENTER.</a:t>
            </a:r>
          </a:p>
          <a:p>
            <a:r>
              <a:rPr lang="cs-CZ" smtClean="0"/>
              <a:t>V buňce se vzorcem nyní vidíme výsledek.</a:t>
            </a: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3429000"/>
            <a:ext cx="6129338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6516688" y="2708275"/>
            <a:ext cx="719137" cy="1584325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Zobrazení vzorce v buňce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541463"/>
          </a:xfrm>
        </p:spPr>
        <p:txBody>
          <a:bodyPr/>
          <a:lstStyle/>
          <a:p>
            <a:r>
              <a:rPr lang="cs-CZ" smtClean="0"/>
              <a:t>Pokud klikneme znovu na buňku s výsledkem, můžeme vzorec, který je v ní zapsaný, vidět na řádku vzorců.</a:t>
            </a:r>
          </a:p>
        </p:txBody>
      </p:sp>
      <p:pic>
        <p:nvPicPr>
          <p:cNvPr id="717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357563"/>
            <a:ext cx="4922838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580063" y="3141663"/>
            <a:ext cx="431800" cy="2232025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Změna údaje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539750" y="1268413"/>
            <a:ext cx="8229600" cy="2836862"/>
          </a:xfrm>
        </p:spPr>
        <p:txBody>
          <a:bodyPr/>
          <a:lstStyle/>
          <a:p>
            <a:r>
              <a:rPr lang="cs-CZ" smtClean="0"/>
              <a:t>Klikněte na buňku A1 a změňte údaj např. na číslo 9.</a:t>
            </a:r>
          </a:p>
          <a:p>
            <a:r>
              <a:rPr lang="cs-CZ" smtClean="0"/>
              <a:t>Potvrďte klávesou Enter a podívejte se, co se stalo v buňce se vzorcem – výsledek se přepočítal.</a:t>
            </a:r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4005263"/>
            <a:ext cx="3816350" cy="2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643438" y="3860800"/>
            <a:ext cx="1657350" cy="2305050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433888"/>
            <a:ext cx="6900862" cy="1897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19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 smtClean="0"/>
              <a:t>Úkol</a:t>
            </a:r>
          </a:p>
        </p:txBody>
      </p:sp>
      <p:sp>
        <p:nvSpPr>
          <p:cNvPr id="9220" name="Zástupný symbol pro obsah 2"/>
          <p:cNvSpPr>
            <a:spLocks noGrp="1"/>
          </p:cNvSpPr>
          <p:nvPr>
            <p:ph idx="1"/>
          </p:nvPr>
        </p:nvSpPr>
        <p:spPr>
          <a:xfrm>
            <a:off x="323850" y="836613"/>
            <a:ext cx="8229600" cy="3268662"/>
          </a:xfrm>
        </p:spPr>
        <p:txBody>
          <a:bodyPr/>
          <a:lstStyle/>
          <a:p>
            <a:r>
              <a:rPr lang="cs-CZ" smtClean="0"/>
              <a:t>Do vedlejších buněk D1, E1 a F1 buňky A1 a B1 odečtěte, vynásobte a vydělte.</a:t>
            </a:r>
          </a:p>
          <a:p>
            <a:r>
              <a:rPr lang="cs-CZ" smtClean="0"/>
              <a:t>Použijte stejný postup jako u sčítání, pouze místo znaménka + použijte znaménka </a:t>
            </a:r>
            <a:r>
              <a:rPr lang="cs-CZ" b="1" smtClean="0"/>
              <a:t>-</a:t>
            </a:r>
            <a:r>
              <a:rPr lang="cs-CZ" smtClean="0"/>
              <a:t> a * a /</a:t>
            </a:r>
          </a:p>
          <a:p>
            <a:r>
              <a:rPr lang="cs-CZ" smtClean="0"/>
              <a:t>Ukázka pro odečtení:</a:t>
            </a:r>
          </a:p>
          <a:p>
            <a:endParaRPr lang="cs-CZ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643438" y="4005263"/>
            <a:ext cx="2016125" cy="1944687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643438" y="4005263"/>
            <a:ext cx="2378075" cy="792162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Můžete pracovat i s více než dvěma čísly.</a:t>
            </a:r>
          </a:p>
          <a:p>
            <a:r>
              <a:rPr lang="cs-CZ" sz="2800" smtClean="0"/>
              <a:t>Napište na volný řádek 3 čísla do 3 buněk vedle sebe. </a:t>
            </a:r>
          </a:p>
          <a:p>
            <a:r>
              <a:rPr lang="cs-CZ" sz="2800" smtClean="0"/>
              <a:t>Do vedlejších buněk proveďte následující úkoly:</a:t>
            </a:r>
          </a:p>
          <a:p>
            <a:r>
              <a:rPr lang="cs-CZ" sz="2800" smtClean="0"/>
              <a:t>Proveďte jejich součet.</a:t>
            </a:r>
          </a:p>
          <a:p>
            <a:r>
              <a:rPr lang="cs-CZ" sz="2800" smtClean="0"/>
              <a:t>Sečtěte první a druhé a třetí od nich odečtěte.</a:t>
            </a:r>
          </a:p>
          <a:p>
            <a:r>
              <a:rPr lang="cs-CZ" sz="2800" smtClean="0"/>
              <a:t>Sečtěte první a třetí a vydělte výsledek druhým. </a:t>
            </a:r>
          </a:p>
          <a:p>
            <a:r>
              <a:rPr lang="cs-CZ" sz="2800" smtClean="0"/>
              <a:t>Vzor uvidíte na dalším snímku.</a:t>
            </a:r>
          </a:p>
          <a:p>
            <a:endParaRPr lang="cs-CZ" sz="280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mtClean="0"/>
              <a:t>Vzor</a:t>
            </a: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450" y="1196975"/>
            <a:ext cx="3113088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288" y="2994025"/>
            <a:ext cx="3559175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4797425"/>
            <a:ext cx="3965575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Samostatný úkol: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Napište na volný řádek 3 různá čísla do 3 buněk vedla sebe</a:t>
            </a:r>
            <a:r>
              <a:rPr lang="cs-CZ" dirty="0"/>
              <a:t> </a:t>
            </a:r>
            <a:r>
              <a:rPr lang="cs-CZ" dirty="0" smtClean="0"/>
              <a:t>– tato čísla jsou strany kvádru.</a:t>
            </a:r>
          </a:p>
          <a:p>
            <a:pPr>
              <a:defRPr/>
            </a:pPr>
            <a:r>
              <a:rPr lang="cs-CZ" dirty="0" smtClean="0"/>
              <a:t>Do dalších prázdných vedlejších buňky vypočtěte povrch a objem kvádru.</a:t>
            </a:r>
          </a:p>
          <a:p>
            <a:pPr marL="0" indent="0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1044</TotalTime>
  <Words>399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Motiv systému Office</vt:lpstr>
      <vt:lpstr>Prezentace aplikace PowerPoint</vt:lpstr>
      <vt:lpstr>Anotace</vt:lpstr>
      <vt:lpstr>Vzorce</vt:lpstr>
      <vt:lpstr>Zápis vzorců</vt:lpstr>
      <vt:lpstr>Zápis vzorců</vt:lpstr>
      <vt:lpstr>Výpočet</vt:lpstr>
      <vt:lpstr>Zobrazení vzorce v buňce</vt:lpstr>
      <vt:lpstr>Změna údaje</vt:lpstr>
      <vt:lpstr>Úkol</vt:lpstr>
      <vt:lpstr>Úkol</vt:lpstr>
      <vt:lpstr>Vzor</vt:lpstr>
      <vt:lpstr>Samostatný úkol:</vt:lpstr>
    </vt:vector>
  </TitlesOfParts>
  <Company>MZŠM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Excel</dc:title>
  <dc:creator>Vladimír</dc:creator>
  <cp:lastModifiedBy>Vladimír Rychlý</cp:lastModifiedBy>
  <cp:revision>59</cp:revision>
  <dcterms:created xsi:type="dcterms:W3CDTF">2008-04-23T06:53:53Z</dcterms:created>
  <dcterms:modified xsi:type="dcterms:W3CDTF">2013-03-15T16:07:55Z</dcterms:modified>
</cp:coreProperties>
</file>