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97056-CE38-4030-A8F6-1929E7D05B0C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1EAF9-ACEB-451B-B8FC-9E96D73080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97056-CE38-4030-A8F6-1929E7D05B0C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1EAF9-ACEB-451B-B8FC-9E96D73080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97056-CE38-4030-A8F6-1929E7D05B0C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1EAF9-ACEB-451B-B8FC-9E96D73080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97056-CE38-4030-A8F6-1929E7D05B0C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1EAF9-ACEB-451B-B8FC-9E96D73080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97056-CE38-4030-A8F6-1929E7D05B0C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1EAF9-ACEB-451B-B8FC-9E96D73080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97056-CE38-4030-A8F6-1929E7D05B0C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1EAF9-ACEB-451B-B8FC-9E96D73080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97056-CE38-4030-A8F6-1929E7D05B0C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1EAF9-ACEB-451B-B8FC-9E96D73080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97056-CE38-4030-A8F6-1929E7D05B0C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1EAF9-ACEB-451B-B8FC-9E96D73080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97056-CE38-4030-A8F6-1929E7D05B0C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1EAF9-ACEB-451B-B8FC-9E96D73080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97056-CE38-4030-A8F6-1929E7D05B0C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1EAF9-ACEB-451B-B8FC-9E96D73080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97056-CE38-4030-A8F6-1929E7D05B0C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1EAF9-ACEB-451B-B8FC-9E96D73080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697056-CE38-4030-A8F6-1929E7D05B0C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11EAF9-ACEB-451B-B8FC-9E96D730801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180218" y="0"/>
            <a:ext cx="8712262" cy="6400221"/>
            <a:chOff x="467544" y="500798"/>
            <a:chExt cx="8712262" cy="6400221"/>
          </a:xfrm>
        </p:grpSpPr>
        <p:graphicFrame>
          <p:nvGraphicFramePr>
            <p:cNvPr id="5" name="Group 40"/>
            <p:cNvGraphicFramePr>
              <a:graphicFrameLocks/>
            </p:cNvGraphicFramePr>
            <p:nvPr>
              <p:extLst>
                <p:ext uri="{D42A27DB-BD31-4B8C-83A1-F6EECF244321}">
                  <p14:modId xmlns="" xmlns:p14="http://schemas.microsoft.com/office/powerpoint/2010/main" val="4135597436"/>
                </p:ext>
              </p:extLst>
            </p:nvPr>
          </p:nvGraphicFramePr>
          <p:xfrm>
            <a:off x="682862" y="1409518"/>
            <a:ext cx="8496944" cy="3936027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503929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444324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+mn-lt"/>
                            <a:cs typeface="Arial" charset="0"/>
                          </a:rPr>
                          <a:t>VY_32_INOVACE_XIII_Př2_7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Mgr. Hana Havlová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Přírodopis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Botanika – 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plody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Šestý, sedmý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7. 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2. 2013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2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Materiál je  určen pro výklad, zápis a procvičení učiva.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6" name="Obdélník 5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" name="Obrázek 7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accent2">
                    <a:lumMod val="75000"/>
                  </a:schemeClr>
                </a:solidFill>
              </a:rPr>
              <a:t>PLODY</a:t>
            </a:r>
            <a:endParaRPr lang="cs-CZ" sz="6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852936"/>
            <a:ext cx="8229600" cy="4525963"/>
          </a:xfrm>
        </p:spPr>
        <p:txBody>
          <a:bodyPr/>
          <a:lstStyle/>
          <a:p>
            <a:pPr>
              <a:buFontTx/>
              <a:buChar char="-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jsou tvořeny OPLODÍM a SEMENY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DUŽNATÉ PLODY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7544" y="1844824"/>
          <a:ext cx="8229600" cy="30963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910689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peckovice 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000" dirty="0" smtClean="0"/>
                        <a:t>(pecka)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malvice  (jádřinec)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bobule  </a:t>
                      </a:r>
                      <a:r>
                        <a:rPr lang="cs-CZ" sz="2000" dirty="0" smtClean="0"/>
                        <a:t>(volně)</a:t>
                      </a:r>
                      <a:endParaRPr lang="cs-CZ" sz="2000" dirty="0"/>
                    </a:p>
                  </a:txBody>
                  <a:tcPr/>
                </a:tc>
              </a:tr>
              <a:tr h="72855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třešeň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jablko</a:t>
                      </a:r>
                      <a:endParaRPr lang="cs-CZ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rajče</a:t>
                      </a:r>
                      <a:endParaRPr lang="cs-CZ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72855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broskev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hruška</a:t>
                      </a:r>
                      <a:endParaRPr lang="cs-CZ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meloun</a:t>
                      </a:r>
                      <a:endParaRPr lang="cs-CZ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72855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švestka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jeřabina</a:t>
                      </a:r>
                      <a:endParaRPr lang="cs-CZ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borůvka</a:t>
                      </a:r>
                      <a:endParaRPr lang="cs-CZ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SUCHÉ PLODY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34849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71600"/>
                <a:gridCol w="1371600"/>
                <a:gridCol w="1371600"/>
                <a:gridCol w="1371600"/>
                <a:gridCol w="1371600"/>
                <a:gridCol w="1371600"/>
              </a:tblGrid>
              <a:tr h="87124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PUKAVÉ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NEPUKAVÉ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7124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LUSK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ŠEŠULE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TOBOLKA</a:t>
                      </a:r>
                      <a:endParaRPr lang="cs-CZ" sz="1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NAŽKA</a:t>
                      </a:r>
                      <a:endParaRPr lang="cs-CZ" sz="1800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OŘÍŠEK</a:t>
                      </a:r>
                      <a:endParaRPr lang="cs-CZ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OBILKA</a:t>
                      </a:r>
                      <a:endParaRPr lang="cs-CZ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87124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hrách</a:t>
                      </a:r>
                      <a:endParaRPr lang="cs-CZ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řepka</a:t>
                      </a:r>
                      <a:endParaRPr lang="cs-CZ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</a:rPr>
                        <a:t>mák</a:t>
                      </a:r>
                      <a:endParaRPr lang="cs-CZ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smetánka</a:t>
                      </a:r>
                      <a:endParaRPr lang="cs-CZ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líska</a:t>
                      </a:r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</a:rPr>
                        <a:t>kukuřice</a:t>
                      </a:r>
                      <a:endParaRPr lang="cs-CZ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87124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čočka</a:t>
                      </a:r>
                      <a:endParaRPr lang="cs-CZ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penízek</a:t>
                      </a:r>
                      <a:endParaRPr lang="cs-CZ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</a:rPr>
                        <a:t>tulipán</a:t>
                      </a:r>
                      <a:endParaRPr lang="cs-CZ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slunečnice</a:t>
                      </a:r>
                      <a:endParaRPr lang="cs-CZ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lípa</a:t>
                      </a:r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</a:rPr>
                        <a:t>pšenice</a:t>
                      </a:r>
                      <a:endParaRPr lang="cs-CZ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říklady známých plodů: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malina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= plodenství peckoviček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jahoda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= souplodí nažek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pomeranč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= zvláštní druh bobule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vlašský ořech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= peckovice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kokosový ořech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= peckovice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žalud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= nažka v číšce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kaštan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= nažka v ostnité číšce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90872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Rozšiřování plodů a semen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332037"/>
            <a:ext cx="8229600" cy="4525963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větrem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– chmýří, křidélka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živočichy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– háčky, sladká chuť, vůně, barva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vodou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– měchýřky 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samovolně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– vystřelovací mechanismus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ÚKOL :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Napiš své nejoblíbenější druhy ovoce a zeleniny.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Vyber ty, u kterých si pochutnáváme na plodech.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Zkus je zařadit do správné skupiny plodů.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Pozor! </a:t>
            </a:r>
            <a:r>
              <a:rPr lang="cs-CZ" dirty="0" smtClean="0"/>
              <a:t>Nenech se zmást některými nesprávně 	   používanými ustálenými spojeními –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   např. paprikový lusk – správné zařazení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   je papriková BOBULE .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217</Words>
  <Application>Microsoft Office PowerPoint</Application>
  <PresentationFormat>Předvádění na obrazovce (4:3)</PresentationFormat>
  <Paragraphs>79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PLODY</vt:lpstr>
      <vt:lpstr>DUŽNATÉ PLODY</vt:lpstr>
      <vt:lpstr>SUCHÉ PLODY</vt:lpstr>
      <vt:lpstr>Příklady známých plodů:</vt:lpstr>
      <vt:lpstr>Rozšiřování plodů a semen</vt:lpstr>
      <vt:lpstr>ÚKOL 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Luděk Havel</dc:creator>
  <cp:lastModifiedBy>Luděk Havel</cp:lastModifiedBy>
  <cp:revision>8</cp:revision>
  <dcterms:created xsi:type="dcterms:W3CDTF">2013-07-03T11:02:42Z</dcterms:created>
  <dcterms:modified xsi:type="dcterms:W3CDTF">2013-07-03T12:15:46Z</dcterms:modified>
</cp:coreProperties>
</file>